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9"/>
  </p:notesMasterIdLst>
  <p:handoutMasterIdLst>
    <p:handoutMasterId r:id="rId20"/>
  </p:handout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52" autoAdjust="0"/>
    <p:restoredTop sz="77273" autoAdjust="0"/>
  </p:normalViewPr>
  <p:slideViewPr>
    <p:cSldViewPr>
      <p:cViewPr varScale="1">
        <p:scale>
          <a:sx n="78" d="100"/>
          <a:sy n="78" d="100"/>
        </p:scale>
        <p:origin x="1902"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842"/>
    </p:cViewPr>
  </p:sorterViewPr>
  <p:notesViewPr>
    <p:cSldViewPr>
      <p:cViewPr varScale="1">
        <p:scale>
          <a:sx n="74" d="100"/>
          <a:sy n="74" d="100"/>
        </p:scale>
        <p:origin x="320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3170249" cy="479975"/>
          </a:xfrm>
          <a:prstGeom prst="rect">
            <a:avLst/>
          </a:prstGeom>
        </p:spPr>
        <p:txBody>
          <a:bodyPr vert="horz" lIns="96449" tIns="48224" rIns="96449" bIns="48224" rtlCol="0"/>
          <a:lstStyle>
            <a:lvl1pPr algn="l" fontAlgn="auto">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314" y="4"/>
            <a:ext cx="3170249" cy="479975"/>
          </a:xfrm>
          <a:prstGeom prst="rect">
            <a:avLst/>
          </a:prstGeom>
        </p:spPr>
        <p:txBody>
          <a:bodyPr vert="horz" lIns="96449" tIns="48224" rIns="96449" bIns="48224" rtlCol="0"/>
          <a:lstStyle>
            <a:lvl1pPr algn="r" fontAlgn="auto">
              <a:spcBef>
                <a:spcPts val="0"/>
              </a:spcBef>
              <a:spcAft>
                <a:spcPts val="0"/>
              </a:spcAft>
              <a:defRPr sz="1300" smtClean="0">
                <a:latin typeface="+mn-lt"/>
              </a:defRPr>
            </a:lvl1pPr>
          </a:lstStyle>
          <a:p>
            <a:pPr>
              <a:defRPr/>
            </a:pPr>
            <a:r>
              <a:rPr lang="en-US" sz="1000">
                <a:latin typeface="Arial" panose="020B0604020202020204" pitchFamily="34" charset="0"/>
                <a:cs typeface="Arial" panose="020B0604020202020204" pitchFamily="34" charset="0"/>
              </a:rPr>
              <a:t>6/4/2023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2" y="9119527"/>
            <a:ext cx="3170249" cy="479975"/>
          </a:xfrm>
          <a:prstGeom prst="rect">
            <a:avLst/>
          </a:prstGeom>
        </p:spPr>
        <p:txBody>
          <a:bodyPr vert="horz" lIns="96449" tIns="48224" rIns="96449" bIns="48224" rtlCol="0" anchor="b"/>
          <a:lstStyle>
            <a:lvl1pPr algn="l" fontAlgn="auto">
              <a:spcBef>
                <a:spcPts val="0"/>
              </a:spcBef>
              <a:spcAft>
                <a:spcPts val="0"/>
              </a:spcAft>
              <a:defRPr sz="1300">
                <a:latin typeface="+mn-lt"/>
              </a:defRPr>
            </a:lvl1pPr>
          </a:lstStyle>
          <a:p>
            <a:pPr>
              <a:defRPr/>
            </a:pPr>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143314" y="9119527"/>
            <a:ext cx="3170249" cy="479975"/>
          </a:xfrm>
          <a:prstGeom prst="rect">
            <a:avLst/>
          </a:prstGeom>
        </p:spPr>
        <p:txBody>
          <a:bodyPr vert="horz" lIns="96449" tIns="48224" rIns="96449" bIns="48224" rtlCol="0" anchor="b"/>
          <a:lstStyle>
            <a:lvl1pPr algn="r" fontAlgn="auto">
              <a:spcBef>
                <a:spcPts val="0"/>
              </a:spcBef>
              <a:spcAft>
                <a:spcPts val="0"/>
              </a:spcAft>
              <a:defRPr sz="1300" smtClean="0">
                <a:latin typeface="+mn-lt"/>
              </a:defRPr>
            </a:lvl1pPr>
          </a:lstStyle>
          <a:p>
            <a:pPr>
              <a:defRPr/>
            </a:pPr>
            <a:fld id="{1F4B99A0-3EEC-41BC-86E0-C8C6FF4A76F8}" type="slidenum">
              <a:rPr lang="en-US" sz="1000">
                <a:latin typeface="Arial" panose="020B0604020202020204" pitchFamily="34" charset="0"/>
                <a:cs typeface="Arial" panose="020B0604020202020204" pitchFamily="34" charset="0"/>
              </a:rPr>
              <a:pPr>
                <a:def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68679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170238" cy="479425"/>
          </a:xfrm>
          <a:prstGeom prst="rect">
            <a:avLst/>
          </a:prstGeom>
        </p:spPr>
        <p:txBody>
          <a:bodyPr vert="horz" lIns="91412" tIns="45707" rIns="91412" bIns="45707" rtlCol="0"/>
          <a:lstStyle>
            <a:lvl1pPr algn="l">
              <a:defRPr sz="1200"/>
            </a:lvl1pPr>
          </a:lstStyle>
          <a:p>
            <a:endParaRPr lang="en-US"/>
          </a:p>
        </p:txBody>
      </p:sp>
      <p:sp>
        <p:nvSpPr>
          <p:cNvPr id="3" name="Date Placeholder 2"/>
          <p:cNvSpPr>
            <a:spLocks noGrp="1"/>
          </p:cNvSpPr>
          <p:nvPr>
            <p:ph type="dt" idx="1"/>
          </p:nvPr>
        </p:nvSpPr>
        <p:spPr>
          <a:xfrm>
            <a:off x="4143375" y="3"/>
            <a:ext cx="3170238" cy="479425"/>
          </a:xfrm>
          <a:prstGeom prst="rect">
            <a:avLst/>
          </a:prstGeom>
        </p:spPr>
        <p:txBody>
          <a:bodyPr vert="horz" lIns="91412" tIns="45707" rIns="91412" bIns="45707" rtlCol="0"/>
          <a:lstStyle>
            <a:lvl1pPr algn="r">
              <a:defRPr sz="1200"/>
            </a:lvl1pPr>
          </a:lstStyle>
          <a:p>
            <a:r>
              <a:rPr lang="en-US"/>
              <a:t>6/4/2023 pm</a:t>
            </a:r>
          </a:p>
        </p:txBody>
      </p:sp>
      <p:sp>
        <p:nvSpPr>
          <p:cNvPr id="4" name="Slide Image Placeholder 3"/>
          <p:cNvSpPr>
            <a:spLocks noGrp="1" noRot="1" noChangeAspect="1"/>
          </p:cNvSpPr>
          <p:nvPr>
            <p:ph type="sldImg" idx="2"/>
          </p:nvPr>
        </p:nvSpPr>
        <p:spPr>
          <a:xfrm>
            <a:off x="1257300" y="720725"/>
            <a:ext cx="4802188" cy="3600450"/>
          </a:xfrm>
          <a:prstGeom prst="rect">
            <a:avLst/>
          </a:prstGeom>
          <a:noFill/>
          <a:ln w="12700">
            <a:solidFill>
              <a:prstClr val="black"/>
            </a:solidFill>
          </a:ln>
        </p:spPr>
        <p:txBody>
          <a:bodyPr vert="horz" lIns="91412" tIns="45707" rIns="91412" bIns="45707" rtlCol="0" anchor="ctr"/>
          <a:lstStyle/>
          <a:p>
            <a:endParaRPr lang="en-US"/>
          </a:p>
        </p:txBody>
      </p:sp>
      <p:sp>
        <p:nvSpPr>
          <p:cNvPr id="5" name="Notes Placeholder 4"/>
          <p:cNvSpPr>
            <a:spLocks noGrp="1"/>
          </p:cNvSpPr>
          <p:nvPr>
            <p:ph type="body" sz="quarter" idx="3"/>
          </p:nvPr>
        </p:nvSpPr>
        <p:spPr>
          <a:xfrm>
            <a:off x="731839" y="4560891"/>
            <a:ext cx="5851525" cy="4319587"/>
          </a:xfrm>
          <a:prstGeom prst="rect">
            <a:avLst/>
          </a:prstGeom>
        </p:spPr>
        <p:txBody>
          <a:bodyPr vert="horz" lIns="91412" tIns="45707" rIns="91412" bIns="4570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120191"/>
            <a:ext cx="3170238" cy="479425"/>
          </a:xfrm>
          <a:prstGeom prst="rect">
            <a:avLst/>
          </a:prstGeom>
        </p:spPr>
        <p:txBody>
          <a:bodyPr vert="horz" lIns="91412" tIns="45707" rIns="91412" bIns="45707" rtlCol="0" anchor="b"/>
          <a:lstStyle>
            <a:lvl1pPr algn="l">
              <a:defRPr sz="1200"/>
            </a:lvl1pPr>
          </a:lstStyle>
          <a:p>
            <a:r>
              <a:rPr lang="en-US"/>
              <a:t>Richard Lidh</a:t>
            </a:r>
          </a:p>
        </p:txBody>
      </p:sp>
      <p:sp>
        <p:nvSpPr>
          <p:cNvPr id="7" name="Slide Number Placeholder 6"/>
          <p:cNvSpPr>
            <a:spLocks noGrp="1"/>
          </p:cNvSpPr>
          <p:nvPr>
            <p:ph type="sldNum" sz="quarter" idx="5"/>
          </p:nvPr>
        </p:nvSpPr>
        <p:spPr>
          <a:xfrm>
            <a:off x="4143375" y="9120191"/>
            <a:ext cx="3170238" cy="479425"/>
          </a:xfrm>
          <a:prstGeom prst="rect">
            <a:avLst/>
          </a:prstGeom>
        </p:spPr>
        <p:txBody>
          <a:bodyPr vert="horz" lIns="91412" tIns="45707" rIns="91412" bIns="45707" rtlCol="0" anchor="b"/>
          <a:lstStyle>
            <a:lvl1pPr algn="r">
              <a:defRPr sz="1200"/>
            </a:lvl1pPr>
          </a:lstStyle>
          <a:p>
            <a:fld id="{602E8E96-11CC-4772-9953-A1AEB054CF53}" type="slidenum">
              <a:rPr lang="en-US" smtClean="0"/>
              <a:t>‹#›</a:t>
            </a:fld>
            <a:endParaRPr lang="en-US"/>
          </a:p>
        </p:txBody>
      </p:sp>
    </p:spTree>
    <p:extLst>
      <p:ext uri="{BB962C8B-B14F-4D97-AF65-F5344CB8AC3E}">
        <p14:creationId xmlns:p14="http://schemas.microsoft.com/office/powerpoint/2010/main" val="32258962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16:25-30</a:t>
            </a:r>
            <a:r>
              <a:rPr lang="en-US" dirty="0"/>
              <a:t> – “25 About midnight Paul and Silas were praying and singing hymns to God, and the prisoners were listening to them, 26 and suddenly there was a great earthquake, so that the foundations of the prison were shaken. And immediately all the doors were opened, and everyone's bonds were unfastened. 27 When the jailer woke and saw that the prison doors were open, he drew his sword and was about to kill himself, supposing that the prisoners had escaped. 28 But Paul cried with a loud voice, ‘Do not harm yourself, for we are all here.’ 29 And the jailer called for lights and rushed in, and trembling with fear he fell down before Paul and Silas. 30 Then he brought them out and said, ‘Sirs, what must I do to be saved?’"</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Hebrews 5:9</a:t>
            </a:r>
            <a:r>
              <a:rPr lang="en-US" dirty="0"/>
              <a:t> – “And being made perfect, he became the source of eternal salvation to all who obey him”</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10</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Matthew 13:13-17</a:t>
            </a:r>
            <a:r>
              <a:rPr lang="en-US" dirty="0"/>
              <a:t> – “13 This is why I speak to them in parables, because seeing they do not see, and hearing </a:t>
            </a:r>
            <a:r>
              <a:rPr lang="en-US" b="1" dirty="0"/>
              <a:t>they do not hear, nor do they understand</a:t>
            </a:r>
            <a:r>
              <a:rPr lang="en-US" dirty="0"/>
              <a:t>. 14 Indeed, in their case the prophecy of Isaiah is fulfilled that says: ‘You will indeed hear but never understand, and you will indeed see but never perceive. 15 For this people's heart has grown dull, and with their ears they can barely hear, and their eyes they have closed, lest they should see with their eyes and hear with their ears and </a:t>
            </a:r>
            <a:r>
              <a:rPr lang="en-US" b="1" dirty="0"/>
              <a:t>understand with their heart</a:t>
            </a:r>
            <a:r>
              <a:rPr lang="en-US" dirty="0"/>
              <a:t> and turn, and I would heal them.’ 16 But blessed are your eyes, for they see, and your ears, for they hear. 17 Truly, I say to you, many prophets and righteous people longed to see what you see, and did not see it, and to hear what you hear, and did not hear it.”</a:t>
            </a:r>
          </a:p>
          <a:p>
            <a:r>
              <a:rPr lang="en-US" b="1" dirty="0"/>
              <a:t>Acts 15:7</a:t>
            </a:r>
            <a:r>
              <a:rPr lang="en-US" dirty="0"/>
              <a:t> – “And after there had been much debate, Peter stood up and said to them, ‘Brothers, you know that in the early days God made a choice among you, that by my mouth the Gentiles should hear the word of the gospel and believe.’”</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11</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16:30-31</a:t>
            </a:r>
            <a:r>
              <a:rPr lang="en-US" dirty="0"/>
              <a:t> – “30 Then he brought them out and said, ‘Sirs, what must I do to be saved?’ 31 And they said, ‘</a:t>
            </a:r>
            <a:r>
              <a:rPr lang="en-US" b="1" dirty="0"/>
              <a:t>Believe in the Lord Jesus</a:t>
            </a:r>
            <a:r>
              <a:rPr lang="en-US" dirty="0"/>
              <a:t>, and you will be saved, you and your household.’“</a:t>
            </a:r>
          </a:p>
          <a:p>
            <a:r>
              <a:rPr lang="en-US" b="1" dirty="0"/>
              <a:t>Acts 8:36-37</a:t>
            </a:r>
            <a:r>
              <a:rPr lang="en-US" dirty="0"/>
              <a:t> – “36 And as they went on the way, they came unto a certain water; and the eunuch saith, Behold, (here is) water; what doth hinder me to be baptized? 37 (And Philip said, If thou believest with all thy heart, thou mayest. And he answered and said, </a:t>
            </a:r>
            <a:r>
              <a:rPr lang="en-US" b="1" dirty="0"/>
              <a:t>I believe that Jesus Christ is the Son of God</a:t>
            </a:r>
            <a:r>
              <a:rPr lang="en-US" dirty="0"/>
              <a:t>.)” (</a:t>
            </a:r>
            <a:r>
              <a:rPr lang="en-US" b="1" dirty="0"/>
              <a:t>ASV</a:t>
            </a:r>
            <a:r>
              <a:rPr lang="en-US" dirty="0"/>
              <a:t>)</a:t>
            </a:r>
          </a:p>
          <a:p>
            <a:r>
              <a:rPr lang="en-US" b="1" dirty="0"/>
              <a:t>Romans 10:9</a:t>
            </a:r>
            <a:r>
              <a:rPr lang="en-US" dirty="0"/>
              <a:t> – “because, if you confess with your mouth that Jesus is Lord and </a:t>
            </a:r>
            <a:r>
              <a:rPr lang="en-US" b="1" dirty="0"/>
              <a:t>believe in your heart that God raised him from the dead</a:t>
            </a:r>
            <a:r>
              <a:rPr lang="en-US" dirty="0"/>
              <a:t>, you will be saved.”</a:t>
            </a:r>
          </a:p>
          <a:p>
            <a:r>
              <a:rPr lang="en-US" b="1" dirty="0"/>
              <a:t>II Thessalonians 2:11</a:t>
            </a:r>
            <a:r>
              <a:rPr lang="en-US" dirty="0"/>
              <a:t> – “Therefore God sends them a strong delusion, so that they may </a:t>
            </a:r>
            <a:r>
              <a:rPr lang="en-US" b="1" dirty="0"/>
              <a:t>believe what is false</a:t>
            </a:r>
            <a:r>
              <a:rPr lang="en-US" dirty="0"/>
              <a:t>”</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12</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3:19</a:t>
            </a:r>
            <a:r>
              <a:rPr lang="en-US" dirty="0"/>
              <a:t> – “Repent therefore, and </a:t>
            </a:r>
            <a:r>
              <a:rPr lang="en-US" b="1" dirty="0"/>
              <a:t>turn again</a:t>
            </a:r>
            <a:r>
              <a:rPr lang="en-US" dirty="0"/>
              <a:t>, that your sins may be blotted out”</a:t>
            </a:r>
          </a:p>
          <a:p>
            <a:r>
              <a:rPr lang="en-US" b="1" dirty="0"/>
              <a:t>Acts 26:19-20</a:t>
            </a:r>
            <a:r>
              <a:rPr lang="en-US" dirty="0"/>
              <a:t> – “19 Therefore, O King Agrippa, I was not disobedient to the heavenly vision, but declared first to those in Damascus, then in Jerusalem and throughout all the region of Judea, and also to the Gentiles, that they should repent and </a:t>
            </a:r>
            <a:r>
              <a:rPr lang="en-US" b="1" dirty="0"/>
              <a:t>turn to God</a:t>
            </a:r>
            <a:r>
              <a:rPr lang="en-US" dirty="0"/>
              <a:t>, performing deeds in keeping with their repentance. “</a:t>
            </a:r>
          </a:p>
          <a:p>
            <a:r>
              <a:rPr lang="en-US" b="1" dirty="0"/>
              <a:t>II Corinthians 7:9-10</a:t>
            </a:r>
            <a:r>
              <a:rPr lang="en-US" dirty="0"/>
              <a:t> – “9 As it is, I rejoice, not because you were grieved, but because you were grieved into repenting. For you felt a godly grief, so that you suffered no loss through us. 10 For godly grief produces </a:t>
            </a:r>
            <a:r>
              <a:rPr lang="en-US" b="1" dirty="0"/>
              <a:t>a repentance that leads to salvation</a:t>
            </a:r>
            <a:r>
              <a:rPr lang="en-US" dirty="0"/>
              <a:t> without regret, whereas worldly grief produces death.”</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13</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Philippians 2:9-10</a:t>
            </a:r>
            <a:r>
              <a:rPr lang="en-US" dirty="0"/>
              <a:t> – “9 Therefore God has highly exalted him and bestowed on him the name that is above every name, 10 so that at the name of Jesus every knee should bow, in heaven and on earth and under the earth, 11 and </a:t>
            </a:r>
            <a:r>
              <a:rPr lang="en-US" b="1" dirty="0"/>
              <a:t>every tongue confess that Jesus Christ is Lord</a:t>
            </a:r>
            <a:r>
              <a:rPr lang="en-US" dirty="0"/>
              <a:t>, to the glory of God the Father.”</a:t>
            </a:r>
          </a:p>
          <a:p>
            <a:r>
              <a:rPr lang="en-US" b="1" dirty="0"/>
              <a:t>I Timothy 6:12</a:t>
            </a:r>
            <a:r>
              <a:rPr lang="en-US" dirty="0"/>
              <a:t> – “Fight the good fight of the faith. Take hold of the eternal life to which you were called and about which you made </a:t>
            </a:r>
            <a:r>
              <a:rPr lang="en-US" b="1" dirty="0"/>
              <a:t>the good confession</a:t>
            </a:r>
            <a:r>
              <a:rPr lang="en-US" dirty="0"/>
              <a:t> in the presence of many witnesses.”</a:t>
            </a:r>
          </a:p>
          <a:p>
            <a:r>
              <a:rPr lang="en-US" b="1" dirty="0"/>
              <a:t>Hebrews 13:15</a:t>
            </a:r>
            <a:r>
              <a:rPr lang="en-US" dirty="0"/>
              <a:t> – “Through him then let us continually offer up a sacrifice of praise to God, that is, the fruit of </a:t>
            </a:r>
            <a:r>
              <a:rPr lang="en-US" b="1" dirty="0"/>
              <a:t>lips that acknowledge</a:t>
            </a:r>
            <a:r>
              <a:rPr lang="en-US" b="0" dirty="0"/>
              <a:t> (“confess” ASV)</a:t>
            </a:r>
            <a:r>
              <a:rPr lang="en-US" b="1" dirty="0"/>
              <a:t> his name</a:t>
            </a:r>
            <a:r>
              <a:rPr lang="en-US" dirty="0"/>
              <a:t>.”</a:t>
            </a:r>
          </a:p>
          <a:p>
            <a:r>
              <a:rPr lang="en-US" b="1" dirty="0"/>
              <a:t>Romans 10:8-10</a:t>
            </a:r>
            <a:r>
              <a:rPr lang="en-US" dirty="0"/>
              <a:t> – “8 But what does it say? ‘The word is near you, in your mouth and in your heart’ (that is, the word of faith that we proclaim); 9 because, if you </a:t>
            </a:r>
            <a:r>
              <a:rPr lang="en-US" b="1" dirty="0"/>
              <a:t>confess with your mouth that Jesus is Lord</a:t>
            </a:r>
            <a:r>
              <a:rPr lang="en-US" dirty="0"/>
              <a:t> and believe in your heart that God raised him from the dead, you will be saved. 10 For with the heart one believes and is justified, and </a:t>
            </a:r>
            <a:r>
              <a:rPr lang="en-US" b="1" dirty="0"/>
              <a:t>with the mouth one confesses and is saved</a:t>
            </a:r>
            <a:r>
              <a:rPr lang="en-US" dirty="0"/>
              <a:t>.”</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14</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Peter 3:18-21</a:t>
            </a:r>
            <a:r>
              <a:rPr lang="en-US" dirty="0"/>
              <a:t> – “18 For Christ also suffered once for sins, the righteous for the unrighteous, that he might bring us to God, being put to death in the flesh but made alive in the spirit, 19 in which he went and proclaimed to the spirits in prison, 20 because they formerly did not obey, when God's patience waited in the days of Noah, while the ark was being prepared, in which a few, that is, eight persons, were brought safely through water. 21 </a:t>
            </a:r>
            <a:r>
              <a:rPr lang="en-US" b="1" dirty="0"/>
              <a:t>Baptism, which corresponds to this, now saves you</a:t>
            </a:r>
            <a:r>
              <a:rPr lang="en-US" dirty="0"/>
              <a:t>, not as a removal of dirt from the body but as an appeal to God for a good conscience, through the resurrection of Jesus Christ”</a:t>
            </a:r>
          </a:p>
          <a:p>
            <a:r>
              <a:rPr lang="en-US" b="1" dirty="0"/>
              <a:t>Romans 6:3-4</a:t>
            </a:r>
            <a:r>
              <a:rPr lang="en-US" dirty="0"/>
              <a:t> – “3 Do you not know that all of us who have been baptized into Christ Jesus were baptized into his death? 4 We were </a:t>
            </a:r>
            <a:r>
              <a:rPr lang="en-US" b="1" dirty="0"/>
              <a:t>buried therefore with him by baptism</a:t>
            </a:r>
            <a:r>
              <a:rPr lang="en-US" dirty="0"/>
              <a:t> into death, in order that, just as Christ was raised from the dead by the glory of the Father, we too might walk in newness of life.”</a:t>
            </a:r>
          </a:p>
          <a:p>
            <a:r>
              <a:rPr lang="en-US" b="1" dirty="0"/>
              <a:t>Mark 16:15-16</a:t>
            </a:r>
            <a:r>
              <a:rPr lang="en-US" dirty="0"/>
              <a:t> – “15 And he said to them, ‘Go into all the world and proclaim the gospel to the whole creation. 16 </a:t>
            </a:r>
            <a:r>
              <a:rPr lang="en-US" b="1" dirty="0"/>
              <a:t>Whoever believes and is baptized will be saved</a:t>
            </a:r>
            <a:r>
              <a:rPr lang="en-US" dirty="0"/>
              <a:t>, but whoever does not believe will be condemned.’”</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15</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16</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Acts 4:12</a:t>
            </a:r>
            <a:r>
              <a:rPr lang="en-US" dirty="0"/>
              <a:t> – “And </a:t>
            </a:r>
            <a:r>
              <a:rPr lang="en-US" b="1" dirty="0"/>
              <a:t>there is salvation in no one else</a:t>
            </a:r>
            <a:r>
              <a:rPr lang="en-US" dirty="0"/>
              <a:t>, for there is no other name under heaven given among men by which we must be saved."</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17</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2</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Matthew 14:25-33</a:t>
            </a:r>
            <a:r>
              <a:rPr lang="en-US" dirty="0"/>
              <a:t> – “25 And in the fourth watch of the night he came to them, walking on the sea. 26 But when the disciples saw him walking on the sea, they were terrified, and said, ‘It is a ghost!’ and they cried out in fear. 27 But immediately Jesus spoke to them, saying, ‘Take heart; it is I. Do not be afraid.’ 28 And Peter answered him, ‘Lord, if it is you, command me to come to you on the water.’ 29 He said, ‘Come.’ So Peter got out of the boat and walked on the water and came to Jesus. 30 But when he saw the wind, he was afraid, and beginning to sink he cried out, ‘</a:t>
            </a:r>
            <a:r>
              <a:rPr lang="en-US" b="1" dirty="0"/>
              <a:t>Lord, save me</a:t>
            </a:r>
            <a:r>
              <a:rPr lang="en-US" dirty="0"/>
              <a:t>.’ 31 Jesus immediately reached out his hand and took hold of him, saying to him, ‘O you of little faith, why did you doubt?’  32 And when they got into the boat, the wind ceased. 33 And those in the boat worshiped him, saying, ‘Truly you are the Son of God.’“</a:t>
            </a:r>
          </a:p>
          <a:p>
            <a:r>
              <a:rPr lang="en-US" b="1" dirty="0"/>
              <a:t>Acts 16:25-30</a:t>
            </a:r>
            <a:r>
              <a:rPr lang="en-US" dirty="0"/>
              <a:t> – “25 About midnight Paul and Silas were praying and singing hymns to God, and the prisoners were listening to them, 26 and suddenly there was a great earthquake, so that the foundations of the prison were shaken. And immediately all the doors were opened, and everyone's bonds were unfastened. 27 When the jailer woke and saw that the prison doors were open, he drew his sword and was about to kill himself, supposing that the prisoners had escaped. 28 But Paul cried with a loud voice, ‘Do not harm yourself, for we are all here.’ 29 And the jailer called for lights and rushed in, and trembling with fear he fell down before Paul and Silas. 30 Then he brought them out and said, ‘</a:t>
            </a:r>
            <a:r>
              <a:rPr lang="en-US" b="1" dirty="0"/>
              <a:t>Sirs, what must I do to be saved</a:t>
            </a:r>
            <a:r>
              <a:rPr lang="en-US" dirty="0"/>
              <a:t>?’“</a:t>
            </a:r>
          </a:p>
          <a:p>
            <a:r>
              <a:rPr lang="en-US" b="1" dirty="0"/>
              <a:t>Matthew 1:18-21</a:t>
            </a:r>
            <a:r>
              <a:rPr lang="en-US" dirty="0"/>
              <a:t> – “18 Now the birth of Jesus Christ took place in this way. When his mother Mary had been betrothed to Joseph, before they came together she was found to be with child from the Holy Spirit. 19 And her husband Joseph, being a just man and unwilling to put her to shame, resolved to divorce her quietly. 20 But as he considered these things, behold, an angel of the Lord appeared to him in a dream, saying, ‘Joseph, son of David, do not fear to take Mary as your wife, for that which is conceived in her is from the Holy Spirit. 21 She will bear a son, and you shall call his name Jesus, for </a:t>
            </a:r>
            <a:r>
              <a:rPr lang="en-US" b="1" dirty="0"/>
              <a:t>he will save his people from their sins</a:t>
            </a:r>
            <a:r>
              <a:rPr lang="en-US" dirty="0"/>
              <a:t>.’"</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3</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 John 3:4</a:t>
            </a:r>
            <a:r>
              <a:rPr lang="en-US" dirty="0"/>
              <a:t> – “Everyone who makes a practice of sinning also practices lawlessness; sin is lawlessness.”</a:t>
            </a:r>
          </a:p>
          <a:p>
            <a:r>
              <a:rPr lang="en-US" b="1" dirty="0"/>
              <a:t>I John 3:4</a:t>
            </a:r>
            <a:r>
              <a:rPr lang="en-US" dirty="0"/>
              <a:t> – “Whosoever committeth sin transgresseth also the law: for </a:t>
            </a:r>
            <a:r>
              <a:rPr lang="en-US" b="1" dirty="0"/>
              <a:t>sin is the transgression of the law</a:t>
            </a:r>
            <a:r>
              <a:rPr lang="en-US" dirty="0"/>
              <a:t>.” (</a:t>
            </a:r>
            <a:r>
              <a:rPr lang="en-US" b="1" dirty="0"/>
              <a:t>KJV</a:t>
            </a:r>
            <a:r>
              <a:rPr lang="en-US" dirty="0"/>
              <a:t>)</a:t>
            </a:r>
          </a:p>
          <a:p>
            <a:r>
              <a:rPr lang="en-US" b="1" dirty="0"/>
              <a:t>James 1:25</a:t>
            </a:r>
            <a:r>
              <a:rPr lang="en-US" dirty="0"/>
              <a:t> – “But the one who looks into </a:t>
            </a:r>
            <a:r>
              <a:rPr lang="en-US" b="1" dirty="0"/>
              <a:t>the perfect law</a:t>
            </a:r>
            <a:r>
              <a:rPr lang="en-US" dirty="0"/>
              <a:t>, the law of liberty, and perseveres, being no hearer who forgets but a doer who acts, he will be blessed in his doing.”</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4</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Romans 13:1-2</a:t>
            </a:r>
            <a:r>
              <a:rPr lang="en-US" dirty="0"/>
              <a:t> – “1 Let every person </a:t>
            </a:r>
            <a:r>
              <a:rPr lang="en-US" b="1" dirty="0"/>
              <a:t>be subject to the governing authorities</a:t>
            </a:r>
            <a:r>
              <a:rPr lang="en-US" dirty="0"/>
              <a:t>. For there is no authority except from God, and those that exist have been instituted by God. 2 Therefore whoever resists the authorities resists what God has appointed, and those who resist will incur judgment.”</a:t>
            </a:r>
          </a:p>
          <a:p>
            <a:r>
              <a:rPr lang="en-US" b="1" dirty="0"/>
              <a:t>I Corinthians 2:6-11</a:t>
            </a:r>
            <a:r>
              <a:rPr lang="en-US" dirty="0"/>
              <a:t> – “6 Yet among the mature we do impart wisdom, although it is not a wisdom of this age or of the rulers of this age, who are doomed to pass away. 7 But we impart a secret and hidden wisdom of God, which God decreed before the ages for our glory. 8 None of the rulers of this age understood this, for if they had, they would not have crucified the Lord of glory. 9 But, as it is written, ‘What no eye has seen, nor ear heard, nor the heart of man imagined, what God has prepared for those who love him’ – 10 </a:t>
            </a:r>
            <a:r>
              <a:rPr lang="en-US" b="1" dirty="0"/>
              <a:t>these things God has revealed to us through the Spirit</a:t>
            </a:r>
            <a:r>
              <a:rPr lang="en-US" dirty="0"/>
              <a:t>. For the Spirit searches everything, even the depths of God. 11 For who knows a person's thoughts except the spirit of that person, which is in him? So also no one comprehends the thoughts of God except the Spirit of God.”</a:t>
            </a:r>
          </a:p>
          <a:p>
            <a:r>
              <a:rPr lang="en-US" b="1" dirty="0"/>
              <a:t>Romans 1:16-17</a:t>
            </a:r>
            <a:r>
              <a:rPr lang="en-US" dirty="0"/>
              <a:t> – “16 For I am not ashamed of the gospel, for it is </a:t>
            </a:r>
            <a:r>
              <a:rPr lang="en-US" b="1" dirty="0"/>
              <a:t>the power of God for salvation</a:t>
            </a:r>
            <a:r>
              <a:rPr lang="en-US" dirty="0"/>
              <a:t> to everyone who believes, to the Jew first and also to the Greek. 17 For in it the righteousness of God is revealed from faith for faith, as it is written, ‘The righteous shall live by faith.’“</a:t>
            </a:r>
          </a:p>
          <a:p>
            <a:r>
              <a:rPr lang="en-US" b="1" dirty="0"/>
              <a:t>Ephesians 3:3-4</a:t>
            </a:r>
            <a:r>
              <a:rPr lang="en-US" dirty="0"/>
              <a:t> – “3 how the mystery was made known to me by revelation, as I have written briefly. 4 </a:t>
            </a:r>
            <a:r>
              <a:rPr lang="en-US" b="1" dirty="0"/>
              <a:t>When you read this, you can perceive</a:t>
            </a:r>
            <a:r>
              <a:rPr lang="en-US" dirty="0"/>
              <a:t> my insight into the mystery of Christ”</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5</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John 13:12-14</a:t>
            </a:r>
            <a:r>
              <a:rPr lang="en-US" dirty="0"/>
              <a:t> – “12 When he had washed their feet and put on his outer garments and resumed his place, he said to them, ‘Do you understand what I have done to you? 13 </a:t>
            </a:r>
            <a:r>
              <a:rPr lang="en-US" b="1" dirty="0"/>
              <a:t>You call me Teacher</a:t>
            </a:r>
            <a:r>
              <a:rPr lang="en-US" dirty="0"/>
              <a:t> and Lord, and you are right, </a:t>
            </a:r>
            <a:r>
              <a:rPr lang="en-US" b="1" dirty="0"/>
              <a:t>for so I am</a:t>
            </a:r>
            <a:r>
              <a:rPr lang="en-US" dirty="0"/>
              <a:t>. 14 If I then, your Lord and </a:t>
            </a:r>
            <a:r>
              <a:rPr lang="en-US" b="1" dirty="0"/>
              <a:t>Teacher</a:t>
            </a:r>
            <a:r>
              <a:rPr lang="en-US" dirty="0"/>
              <a:t>, have washed your feet, you also ought to wash one another's feet.’”</a:t>
            </a:r>
          </a:p>
          <a:p>
            <a:r>
              <a:rPr lang="en-US" b="1" dirty="0"/>
              <a:t>I Peter 5:1-4</a:t>
            </a:r>
            <a:r>
              <a:rPr lang="en-US" dirty="0"/>
              <a:t> – “So I exhort the elders among you, as a fellow elder and a witness of the sufferings of Christ, as well as a partaker in the glory that is going to be revealed: 2  </a:t>
            </a:r>
            <a:r>
              <a:rPr lang="en-US" b="1" dirty="0"/>
              <a:t>shepherd the flock of God</a:t>
            </a:r>
            <a:r>
              <a:rPr lang="en-US" dirty="0"/>
              <a:t> that is among you, exercising oversight, not under compulsion, but willingly, as God would have you; not for shameful gain, but eagerly; 3 not domineering over those in your charge, but being examples to the flock. 4 And when </a:t>
            </a:r>
            <a:r>
              <a:rPr lang="en-US" b="1" dirty="0"/>
              <a:t>the chief Shepherd</a:t>
            </a:r>
            <a:r>
              <a:rPr lang="en-US" dirty="0"/>
              <a:t> appears, you will receive the unfading crown of glory.”</a:t>
            </a:r>
          </a:p>
          <a:p>
            <a:r>
              <a:rPr lang="en-US" b="1" dirty="0"/>
              <a:t>Matthew 28:19-20</a:t>
            </a:r>
            <a:r>
              <a:rPr lang="en-US" dirty="0"/>
              <a:t> – “19 Go therefore and make disciples of all nations, baptizing them in the name of the Father and of the Son and of the Holy Spirit, 20 </a:t>
            </a:r>
            <a:r>
              <a:rPr lang="en-US" b="1" dirty="0"/>
              <a:t>teaching them</a:t>
            </a:r>
            <a:r>
              <a:rPr lang="en-US" dirty="0"/>
              <a:t> to observe all that I have commanded you. And behold, I am with you always, to the end of the age.“</a:t>
            </a:r>
          </a:p>
          <a:p>
            <a:r>
              <a:rPr lang="en-US" b="1" dirty="0"/>
              <a:t>II Timothy 2:2</a:t>
            </a:r>
            <a:r>
              <a:rPr lang="en-US" dirty="0"/>
              <a:t> – “and what you have heard from me in the presence of many witnesses entrust to faithful men who will be able to </a:t>
            </a:r>
            <a:r>
              <a:rPr lang="en-US" b="1" dirty="0"/>
              <a:t>teach others</a:t>
            </a:r>
            <a:r>
              <a:rPr lang="en-US" dirty="0"/>
              <a:t> also.”</a:t>
            </a:r>
          </a:p>
          <a:p>
            <a:r>
              <a:rPr lang="en-US" b="1" dirty="0"/>
              <a:t>II Timothy 3:16-17</a:t>
            </a:r>
            <a:r>
              <a:rPr lang="en-US" dirty="0"/>
              <a:t> – “16 All </a:t>
            </a:r>
            <a:r>
              <a:rPr lang="en-US" b="1" dirty="0"/>
              <a:t>Scripture is</a:t>
            </a:r>
            <a:r>
              <a:rPr lang="en-US" dirty="0"/>
              <a:t> breathed out by God and profitable </a:t>
            </a:r>
            <a:r>
              <a:rPr lang="en-US" b="1" dirty="0"/>
              <a:t>for teaching</a:t>
            </a:r>
            <a:r>
              <a:rPr lang="en-US" dirty="0"/>
              <a:t>, for reproof, for correction, and </a:t>
            </a:r>
            <a:r>
              <a:rPr lang="en-US" b="1" dirty="0"/>
              <a:t>for training</a:t>
            </a:r>
            <a:r>
              <a:rPr lang="en-US" dirty="0"/>
              <a:t> in righteousness, 17 that the man of God may be competent, equipped for every good work.”</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6</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Genesis 2:20-24</a:t>
            </a:r>
            <a:r>
              <a:rPr lang="en-US" dirty="0"/>
              <a:t> – “20 The man gave names to all livestock and to the birds of the heavens and to every beast of the field. But for Adam there was not found a helper fit for him. 21 So the Lord God caused a deep sleep to fall upon the man, and while he slept took one of his ribs and closed up its place with flesh. 22 And the rib that the Lord God had taken from the man he made into a woman and brought her to the man. 23 Then the man said, ‘This at last is bone of my bones and flesh of my flesh; she shall be called Woman, because she was taken out of Man. 24 Therefore a man shall leave his father and his mother and hold fast to his wife, and </a:t>
            </a:r>
            <a:r>
              <a:rPr lang="en-US" b="1" dirty="0"/>
              <a:t>they shall become one flesh</a:t>
            </a:r>
            <a:r>
              <a:rPr lang="en-US" dirty="0"/>
              <a:t>.”</a:t>
            </a:r>
          </a:p>
          <a:p>
            <a:r>
              <a:rPr lang="en-US" b="1" dirty="0"/>
              <a:t>Matthew 19:5-6</a:t>
            </a:r>
            <a:r>
              <a:rPr lang="en-US" dirty="0"/>
              <a:t> – “5 … 'Therefore a man shall leave his father and his mother and hold fast to his wife, and they shall become one flesh’. 6 So they are no longer two but one flesh. What therefore </a:t>
            </a:r>
            <a:r>
              <a:rPr lang="en-US" b="1" dirty="0"/>
              <a:t>God has joined together</a:t>
            </a:r>
            <a:r>
              <a:rPr lang="en-US" dirty="0"/>
              <a:t>, let not man separate.“</a:t>
            </a:r>
          </a:p>
          <a:p>
            <a:r>
              <a:rPr lang="en-US" b="1" dirty="0"/>
              <a:t>Exodus 25:40</a:t>
            </a:r>
            <a:r>
              <a:rPr lang="en-US" dirty="0"/>
              <a:t> – “And see that you make them </a:t>
            </a:r>
            <a:r>
              <a:rPr lang="en-US" b="1" dirty="0"/>
              <a:t>after the pattern for them</a:t>
            </a:r>
            <a:r>
              <a:rPr lang="en-US" dirty="0"/>
              <a:t>, which is being shown you on the mountain.”</a:t>
            </a:r>
          </a:p>
          <a:p>
            <a:r>
              <a:rPr lang="en-US" b="1" dirty="0"/>
              <a:t>Hebrews 8:5b</a:t>
            </a:r>
            <a:r>
              <a:rPr lang="en-US" dirty="0"/>
              <a:t> – “… when Moses was about to erect the tent, he was instructed by God, saying, ‘See that you make everything </a:t>
            </a:r>
            <a:r>
              <a:rPr lang="en-US" b="1" dirty="0"/>
              <a:t>according to the pattern</a:t>
            </a:r>
            <a:r>
              <a:rPr lang="en-US" dirty="0"/>
              <a:t> that was shown you on the mountain.’"</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7</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Ephesians 3:10-11</a:t>
            </a:r>
            <a:r>
              <a:rPr lang="en-US" dirty="0"/>
              <a:t> – “10 so that </a:t>
            </a:r>
            <a:r>
              <a:rPr lang="en-US" b="1" dirty="0"/>
              <a:t>through the church</a:t>
            </a:r>
            <a:r>
              <a:rPr lang="en-US" dirty="0"/>
              <a:t> the manifold wisdom of God might now be made known to the rulers and authorities in the heavenly places. 11 This was according to </a:t>
            </a:r>
            <a:r>
              <a:rPr lang="en-US" b="1" dirty="0"/>
              <a:t>the eternal purpose</a:t>
            </a:r>
            <a:r>
              <a:rPr lang="en-US" dirty="0"/>
              <a:t> that he has realized in Christ Jesus our Lord”</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8</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II Timothy 1:8-10</a:t>
            </a:r>
            <a:r>
              <a:rPr lang="en-US" dirty="0"/>
              <a:t> – “8 Therefore do not be ashamed of the testimony about our Lord, nor of me his prisoner, but share in suffering for the gospel by the power of God, 9 who </a:t>
            </a:r>
            <a:r>
              <a:rPr lang="en-US" b="1" dirty="0"/>
              <a:t>saved us</a:t>
            </a:r>
            <a:r>
              <a:rPr lang="en-US" dirty="0"/>
              <a:t> and called us to a holy calling, not because of our works but </a:t>
            </a:r>
            <a:r>
              <a:rPr lang="en-US" b="1" dirty="0"/>
              <a:t>because of his own purpose</a:t>
            </a:r>
            <a:r>
              <a:rPr lang="en-US" dirty="0"/>
              <a:t> and grace, which he gave us in Christ Jesus before the ages began, 10 and which now has been manifested through the appearing of our Savior Christ Jesus, who abolished death and brought life and immortality to light through the gospel”</a:t>
            </a:r>
          </a:p>
        </p:txBody>
      </p:sp>
      <p:sp>
        <p:nvSpPr>
          <p:cNvPr id="4" name="Slide Number Placeholder 3"/>
          <p:cNvSpPr>
            <a:spLocks noGrp="1"/>
          </p:cNvSpPr>
          <p:nvPr>
            <p:ph type="sldNum" sz="quarter" idx="10"/>
          </p:nvPr>
        </p:nvSpPr>
        <p:spPr/>
        <p:txBody>
          <a:bodyPr/>
          <a:lstStyle/>
          <a:p>
            <a:pPr defTabSz="945307" fontAlgn="auto">
              <a:spcBef>
                <a:spcPts val="0"/>
              </a:spcBef>
              <a:spcAft>
                <a:spcPts val="0"/>
              </a:spcAft>
              <a:defRPr/>
            </a:pPr>
            <a:fld id="{ED24B878-6DFB-4618-B68C-9AE072238BFB}" type="slidenum">
              <a:rPr lang="en-US" sz="1300">
                <a:solidFill>
                  <a:prstClr val="black"/>
                </a:solidFill>
                <a:latin typeface="Calibri"/>
              </a:rPr>
              <a:pPr defTabSz="945307" fontAlgn="auto">
                <a:spcBef>
                  <a:spcPts val="0"/>
                </a:spcBef>
                <a:spcAft>
                  <a:spcPts val="0"/>
                </a:spcAft>
                <a:defRPr/>
              </a:pPr>
              <a:t>9</a:t>
            </a:fld>
            <a:endParaRPr lang="en-US" sz="1300">
              <a:solidFill>
                <a:prstClr val="black"/>
              </a:solidFill>
              <a:latin typeface="Calibri"/>
            </a:endParaRPr>
          </a:p>
        </p:txBody>
      </p:sp>
      <p:sp>
        <p:nvSpPr>
          <p:cNvPr id="5" name="Date Placeholder 4"/>
          <p:cNvSpPr>
            <a:spLocks noGrp="1"/>
          </p:cNvSpPr>
          <p:nvPr>
            <p:ph type="dt" idx="11"/>
          </p:nvPr>
        </p:nvSpPr>
        <p:spPr/>
        <p:txBody>
          <a:bodyPr/>
          <a:lstStyle/>
          <a:p>
            <a:pPr defTabSz="945307" fontAlgn="auto">
              <a:spcBef>
                <a:spcPts val="0"/>
              </a:spcBef>
              <a:spcAft>
                <a:spcPts val="0"/>
              </a:spcAft>
              <a:defRPr/>
            </a:pPr>
            <a:r>
              <a:rPr lang="en-US" sz="1300">
                <a:solidFill>
                  <a:prstClr val="black"/>
                </a:solidFill>
                <a:latin typeface="Calibri"/>
              </a:rPr>
              <a:t>6/4/2023 pm</a:t>
            </a:r>
          </a:p>
        </p:txBody>
      </p:sp>
      <p:sp>
        <p:nvSpPr>
          <p:cNvPr id="6" name="Footer Placeholder 5"/>
          <p:cNvSpPr>
            <a:spLocks noGrp="1"/>
          </p:cNvSpPr>
          <p:nvPr>
            <p:ph type="ftr" sz="quarter" idx="12"/>
          </p:nvPr>
        </p:nvSpPr>
        <p:spPr/>
        <p:txBody>
          <a:bodyPr/>
          <a:lstStyle/>
          <a:p>
            <a:pPr defTabSz="945307" fontAlgn="auto">
              <a:spcBef>
                <a:spcPts val="0"/>
              </a:spcBef>
              <a:spcAft>
                <a:spcPts val="0"/>
              </a:spcAft>
              <a:defRPr/>
            </a:pPr>
            <a:r>
              <a:rPr lang="en-US" sz="1300">
                <a:solidFill>
                  <a:prstClr val="black"/>
                </a:solidFill>
                <a:latin typeface="Calibri"/>
              </a:rPr>
              <a:t>Richard Lidh</a:t>
            </a:r>
          </a:p>
        </p:txBody>
      </p:sp>
      <p:sp>
        <p:nvSpPr>
          <p:cNvPr id="7" name="Header Placeholder 6"/>
          <p:cNvSpPr>
            <a:spLocks noGrp="1"/>
          </p:cNvSpPr>
          <p:nvPr>
            <p:ph type="hdr" sz="quarter" idx="13"/>
          </p:nvPr>
        </p:nvSpPr>
        <p:spPr/>
        <p:txBody>
          <a:bodyPr/>
          <a:lstStyle/>
          <a:p>
            <a:pPr defTabSz="945307" fontAlgn="auto">
              <a:spcBef>
                <a:spcPts val="0"/>
              </a:spcBef>
              <a:spcAft>
                <a:spcPts val="0"/>
              </a:spcAft>
              <a:defRPr/>
            </a:pPr>
            <a:r>
              <a:rPr lang="en-US" sz="1300">
                <a:solidFill>
                  <a:prstClr val="black"/>
                </a:solidFill>
                <a:latin typeface="Calibri"/>
              </a:rPr>
              <a:t>Spring 2012 Gospel Meeting</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304800" y="31242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29" name="Shape 28"/>
          <p:cNvSpPr>
            <a:spLocks noGrp="1"/>
          </p:cNvSpPr>
          <p:nvPr>
            <p:ph type="ctrTitle"/>
          </p:nvPr>
        </p:nvSpPr>
        <p:spPr>
          <a:xfrm>
            <a:off x="381000" y="4853411"/>
            <a:ext cx="8458200" cy="1222375"/>
          </a:xfrm>
        </p:spPr>
        <p:txBody>
          <a:bodyPr anchor="t"/>
          <a:lstStyle/>
          <a:p>
            <a:r>
              <a:rPr lang="en-US"/>
              <a:t>Click to edit Master title style</a:t>
            </a:r>
            <a:endParaRPr lang="en-US" dirty="0"/>
          </a:p>
        </p:txBody>
      </p:sp>
      <p:sp>
        <p:nvSpPr>
          <p:cNvPr id="9" name="Shap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6" name="Shape 15"/>
          <p:cNvSpPr>
            <a:spLocks noGrp="1"/>
          </p:cNvSpPr>
          <p:nvPr>
            <p:ph type="dt" sz="half" idx="10"/>
          </p:nvPr>
        </p:nvSpPr>
        <p:spPr/>
        <p:txBody>
          <a:bodyPr/>
          <a:lstStyle/>
          <a:p>
            <a:fld id="{2B10AB5E-65B2-470F-A90D-8944CCF2250D}" type="datetime2">
              <a:rPr lang="en-US" smtClean="0"/>
              <a:pPr/>
              <a:t>Saturday, June 3, 2023</a:t>
            </a:fld>
            <a:endParaRPr lang="en-US"/>
          </a:p>
        </p:txBody>
      </p:sp>
      <p:sp>
        <p:nvSpPr>
          <p:cNvPr id="2" name="Shape 1"/>
          <p:cNvSpPr>
            <a:spLocks noGrp="1"/>
          </p:cNvSpPr>
          <p:nvPr>
            <p:ph type="ftr" sz="quarter" idx="11"/>
          </p:nvPr>
        </p:nvSpPr>
        <p:spPr/>
        <p:txBody>
          <a:bodyPr/>
          <a:lstStyle/>
          <a:p>
            <a:endParaRPr lang="en-US"/>
          </a:p>
        </p:txBody>
      </p:sp>
      <p:sp>
        <p:nvSpPr>
          <p:cNvPr id="15" name="Shape 14"/>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extLst>
      <p:ext uri="{BB962C8B-B14F-4D97-AF65-F5344CB8AC3E}">
        <p14:creationId xmlns:p14="http://schemas.microsoft.com/office/powerpoint/2010/main" val="387179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en-US"/>
              <a:t>Click to edit Master title style</a:t>
            </a:r>
          </a:p>
        </p:txBody>
      </p:sp>
      <p:sp>
        <p:nvSpPr>
          <p:cNvPr id="3" name="Shape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hape 3"/>
          <p:cNvSpPr>
            <a:spLocks noGrp="1"/>
          </p:cNvSpPr>
          <p:nvPr>
            <p:ph type="dt" sz="half" idx="10"/>
          </p:nvPr>
        </p:nvSpPr>
        <p:spPr/>
        <p:txBody>
          <a:bodyPr/>
          <a:lstStyle/>
          <a:p>
            <a:fld id="{4C8A7A92-D244-4C94-97DC-00C50A8E32A7}" type="datetime2">
              <a:rPr lang="en-US" smtClean="0"/>
              <a:pPr/>
              <a:t>Saturday, June 3, 2023</a:t>
            </a:fld>
            <a:endParaRPr lang="en-US"/>
          </a:p>
        </p:txBody>
      </p:sp>
      <p:sp>
        <p:nvSpPr>
          <p:cNvPr id="5" name="Shape 4"/>
          <p:cNvSpPr>
            <a:spLocks noGrp="1"/>
          </p:cNvSpPr>
          <p:nvPr>
            <p:ph type="ftr" sz="quarter" idx="11"/>
          </p:nvPr>
        </p:nvSpPr>
        <p:spPr/>
        <p:txBody>
          <a:bodyPr/>
          <a:lstStyle/>
          <a:p>
            <a:endParaRPr lang="en-US"/>
          </a:p>
        </p:txBody>
      </p:sp>
      <p:sp>
        <p:nvSpPr>
          <p:cNvPr id="6" name="Shape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a:t>
            </a:fld>
            <a:endParaRPr lang="en-US"/>
          </a:p>
        </p:txBody>
      </p:sp>
    </p:spTree>
    <p:extLst>
      <p:ext uri="{BB962C8B-B14F-4D97-AF65-F5344CB8AC3E}">
        <p14:creationId xmlns:p14="http://schemas.microsoft.com/office/powerpoint/2010/main" val="388705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Shape 1"/>
          <p:cNvSpPr>
            <a:spLocks noGrp="1"/>
          </p:cNvSpPr>
          <p:nvPr>
            <p:ph type="title" orient="vert"/>
          </p:nvPr>
        </p:nvSpPr>
        <p:spPr>
          <a:xfrm>
            <a:off x="6858000" y="549276"/>
            <a:ext cx="1828800" cy="5851525"/>
          </a:xfrm>
        </p:spPr>
        <p:txBody>
          <a:bodyPr vert="eaVert"/>
          <a:lstStyle/>
          <a:p>
            <a:r>
              <a:rPr lang="en-US"/>
              <a:t>Click to edit Master title style</a:t>
            </a:r>
            <a:endParaRPr lang="en-US" dirty="0"/>
          </a:p>
        </p:txBody>
      </p:sp>
      <p:sp>
        <p:nvSpPr>
          <p:cNvPr id="3" name="Shape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hape 3"/>
          <p:cNvSpPr>
            <a:spLocks noGrp="1"/>
          </p:cNvSpPr>
          <p:nvPr>
            <p:ph type="dt" sz="half" idx="10"/>
          </p:nvPr>
        </p:nvSpPr>
        <p:spPr/>
        <p:txBody>
          <a:bodyPr/>
          <a:lstStyle/>
          <a:p>
            <a:fld id="{4C8A7A92-D244-4C94-97DC-00C50A8E32A7}" type="datetime2">
              <a:rPr lang="en-US" smtClean="0"/>
              <a:pPr/>
              <a:t>Saturday, June 3, 2023</a:t>
            </a:fld>
            <a:endParaRPr lang="en-US"/>
          </a:p>
        </p:txBody>
      </p:sp>
      <p:sp>
        <p:nvSpPr>
          <p:cNvPr id="5" name="Shape 4"/>
          <p:cNvSpPr>
            <a:spLocks noGrp="1"/>
          </p:cNvSpPr>
          <p:nvPr>
            <p:ph type="ftr" sz="quarter" idx="11"/>
          </p:nvPr>
        </p:nvSpPr>
        <p:spPr/>
        <p:txBody>
          <a:bodyPr/>
          <a:lstStyle/>
          <a:p>
            <a:endParaRPr lang="en-US"/>
          </a:p>
        </p:txBody>
      </p:sp>
      <p:sp>
        <p:nvSpPr>
          <p:cNvPr id="6" name="Shape 5"/>
          <p:cNvSpPr>
            <a:spLocks noGrp="1"/>
          </p:cNvSpPr>
          <p:nvPr>
            <p:ph type="sldNum" sz="quarter" idx="12"/>
          </p:nvPr>
        </p:nvSpPr>
        <p:spPr/>
        <p:txBody>
          <a:bodyPr/>
          <a:lstStyle/>
          <a:p>
            <a:fld id="{CF7A2BDD-D331-44F0-96AA-4FB4ED497064}" type="slidenum">
              <a:rPr lang="en-US" smtClean="0">
                <a:solidFill>
                  <a:schemeClr val="accent1">
                    <a:shade val="75000"/>
                  </a:schemeClr>
                </a:solidFill>
              </a:rPr>
              <a:pPr/>
              <a:t>‹#›</a:t>
            </a:fld>
            <a:endParaRPr lang="en-US"/>
          </a:p>
        </p:txBody>
      </p:sp>
    </p:spTree>
    <p:extLst>
      <p:ext uri="{BB962C8B-B14F-4D97-AF65-F5344CB8AC3E}">
        <p14:creationId xmlns:p14="http://schemas.microsoft.com/office/powerpoint/2010/main" val="967064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Shape 21"/>
          <p:cNvSpPr>
            <a:spLocks noGrp="1"/>
          </p:cNvSpPr>
          <p:nvPr>
            <p:ph type="title"/>
          </p:nvPr>
        </p:nvSpPr>
        <p:spPr/>
        <p:txBody>
          <a:bodyPr/>
          <a:lstStyle/>
          <a:p>
            <a:r>
              <a:rPr lang="en-US"/>
              <a:t>Click to edit Master title style</a:t>
            </a:r>
          </a:p>
        </p:txBody>
      </p:sp>
      <p:sp>
        <p:nvSpPr>
          <p:cNvPr id="27" name="Shape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 name="Shape 24"/>
          <p:cNvSpPr>
            <a:spLocks noGrp="1"/>
          </p:cNvSpPr>
          <p:nvPr>
            <p:ph type="dt" sz="half" idx="10"/>
          </p:nvPr>
        </p:nvSpPr>
        <p:spPr/>
        <p:txBody>
          <a:bodyPr/>
          <a:lstStyle/>
          <a:p>
            <a:fld id="{B5F4066D-E18E-46CA-ADDB-DC7D9F287FCD}" type="datetime2">
              <a:rPr lang="en-US" smtClean="0"/>
              <a:pPr/>
              <a:t>Saturday, June 3, 2023</a:t>
            </a:fld>
            <a:endParaRPr lang="en-US"/>
          </a:p>
        </p:txBody>
      </p:sp>
      <p:sp>
        <p:nvSpPr>
          <p:cNvPr id="19" name="Shape 18"/>
          <p:cNvSpPr>
            <a:spLocks noGrp="1"/>
          </p:cNvSpPr>
          <p:nvPr>
            <p:ph type="ftr" sz="quarter" idx="11"/>
          </p:nvPr>
        </p:nvSpPr>
        <p:spPr>
          <a:xfrm>
            <a:off x="3581400" y="76200"/>
            <a:ext cx="2895600" cy="288925"/>
          </a:xfrm>
        </p:spPr>
        <p:txBody>
          <a:bodyPr/>
          <a:lstStyle/>
          <a:p>
            <a:endParaRPr lang="en-US"/>
          </a:p>
        </p:txBody>
      </p:sp>
      <p:sp>
        <p:nvSpPr>
          <p:cNvPr id="16" name="Shape 15"/>
          <p:cNvSpPr>
            <a:spLocks noGrp="1"/>
          </p:cNvSpPr>
          <p:nvPr>
            <p:ph type="sldNum" sz="quarter" idx="12"/>
          </p:nvPr>
        </p:nvSpPr>
        <p:spPr>
          <a:xfrm>
            <a:off x="8229600" y="6473952"/>
            <a:ext cx="758952" cy="246888"/>
          </a:xfrm>
        </p:spPr>
        <p:txBody>
          <a:bodyPr/>
          <a:lstStyle/>
          <a:p>
            <a:fld id="{CF7A2BDD-D331-44F0-96AA-4FB4ED497064}" type="slidenum">
              <a:rPr lang="en-US" smtClean="0"/>
              <a:pPr/>
              <a:t>‹#›</a:t>
            </a:fld>
            <a:endParaRPr lang="en-US" dirty="0"/>
          </a:p>
        </p:txBody>
      </p:sp>
    </p:spTree>
    <p:extLst>
      <p:ext uri="{BB962C8B-B14F-4D97-AF65-F5344CB8AC3E}">
        <p14:creationId xmlns:p14="http://schemas.microsoft.com/office/powerpoint/2010/main" val="234498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6" name="Shape 5"/>
          <p:cNvSpPr>
            <a:spLocks noGrp="1"/>
          </p:cNvSpPr>
          <p:nvPr>
            <p:ph type="body" idx="1"/>
          </p:nvPr>
        </p:nvSpPr>
        <p:spPr>
          <a:xfrm>
            <a:off x="381000" y="1676400"/>
            <a:ext cx="8458200" cy="1219200"/>
          </a:xfrm>
        </p:spPr>
        <p:txBody>
          <a:bodyPr anchor="b"/>
          <a:lstStyle>
            <a:lvl1pPr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19" name="Shape 18"/>
          <p:cNvSpPr>
            <a:spLocks noGrp="1"/>
          </p:cNvSpPr>
          <p:nvPr>
            <p:ph type="dt" sz="half" idx="10"/>
          </p:nvPr>
        </p:nvSpPr>
        <p:spPr/>
        <p:txBody>
          <a:bodyPr/>
          <a:lstStyle/>
          <a:p>
            <a:fld id="{11C6C238-36A3-43CE-9745-62AF0A355E2A}" type="datetime2">
              <a:rPr lang="en-US" smtClean="0"/>
              <a:pPr/>
              <a:t>Saturday, June 3, 2023</a:t>
            </a:fld>
            <a:endParaRPr lang="en-US"/>
          </a:p>
        </p:txBody>
      </p:sp>
      <p:sp>
        <p:nvSpPr>
          <p:cNvPr id="11" name="Shape 10"/>
          <p:cNvSpPr>
            <a:spLocks noGrp="1"/>
          </p:cNvSpPr>
          <p:nvPr>
            <p:ph type="ftr" sz="quarter" idx="11"/>
          </p:nvPr>
        </p:nvSpPr>
        <p:spPr/>
        <p:txBody>
          <a:bodyPr/>
          <a:lstStyle/>
          <a:p>
            <a:endParaRPr lang="en-US"/>
          </a:p>
        </p:txBody>
      </p:sp>
      <p:sp>
        <p:nvSpPr>
          <p:cNvPr id="16" name="Shape 15"/>
          <p:cNvSpPr>
            <a:spLocks noGrp="1"/>
          </p:cNvSpPr>
          <p:nvPr>
            <p:ph type="sldNum" sz="quarter" idx="12"/>
          </p:nvPr>
        </p:nvSpPr>
        <p:spPr/>
        <p:txBody>
          <a:bodyPr/>
          <a:lstStyle/>
          <a:p>
            <a:fld id="{CF7A2BDD-D331-44F0-96AA-4FB4ED497064}" type="slidenum">
              <a:rPr lang="en-US" smtClean="0"/>
              <a:pPr/>
              <a:t>‹#›</a:t>
            </a:fld>
            <a:endParaRPr lang="en-US"/>
          </a:p>
        </p:txBody>
      </p:sp>
      <p:sp>
        <p:nvSpPr>
          <p:cNvPr id="8" name="Shap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endParaRPr lang="en-US" dirty="0"/>
          </a:p>
        </p:txBody>
      </p:sp>
    </p:spTree>
    <p:extLst>
      <p:ext uri="{BB962C8B-B14F-4D97-AF65-F5344CB8AC3E}">
        <p14:creationId xmlns:p14="http://schemas.microsoft.com/office/powerpoint/2010/main" val="1686118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Shape 19"/>
          <p:cNvSpPr>
            <a:spLocks noGrp="1"/>
          </p:cNvSpPr>
          <p:nvPr>
            <p:ph type="title"/>
          </p:nvPr>
        </p:nvSpPr>
        <p:spPr>
          <a:xfrm>
            <a:off x="301752" y="457200"/>
            <a:ext cx="8686800" cy="841248"/>
          </a:xfrm>
        </p:spPr>
        <p:txBody>
          <a:bodyPr/>
          <a:lstStyle/>
          <a:p>
            <a:r>
              <a:rPr lang="en-US"/>
              <a:t>Click to edit Master title style</a:t>
            </a:r>
            <a:endParaRPr lang="en-US" dirty="0"/>
          </a:p>
        </p:txBody>
      </p:sp>
      <p:sp>
        <p:nvSpPr>
          <p:cNvPr id="14" name="Shape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hape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Shape 20"/>
          <p:cNvSpPr>
            <a:spLocks noGrp="1"/>
          </p:cNvSpPr>
          <p:nvPr>
            <p:ph type="dt" sz="half" idx="10"/>
          </p:nvPr>
        </p:nvSpPr>
        <p:spPr/>
        <p:txBody>
          <a:bodyPr/>
          <a:lstStyle/>
          <a:p>
            <a:fld id="{8E06EB92-F772-4663-8537-1301BB50BFAC}" type="datetime2">
              <a:rPr lang="en-US" smtClean="0"/>
              <a:pPr/>
              <a:t>Saturday, June 3, 2023</a:t>
            </a:fld>
            <a:endParaRPr lang="en-US"/>
          </a:p>
        </p:txBody>
      </p:sp>
      <p:sp>
        <p:nvSpPr>
          <p:cNvPr id="10" name="Shape 9"/>
          <p:cNvSpPr>
            <a:spLocks noGrp="1"/>
          </p:cNvSpPr>
          <p:nvPr>
            <p:ph type="ftr" sz="quarter" idx="11"/>
          </p:nvPr>
        </p:nvSpPr>
        <p:spPr/>
        <p:txBody>
          <a:bodyPr/>
          <a:lstStyle/>
          <a:p>
            <a:endParaRPr lang="en-US"/>
          </a:p>
        </p:txBody>
      </p:sp>
      <p:sp>
        <p:nvSpPr>
          <p:cNvPr id="31" name="Shape 30"/>
          <p:cNvSpPr>
            <a:spLocks noGrp="1"/>
          </p:cNvSpPr>
          <p:nvPr>
            <p:ph type="sldNum" sz="quarter" idx="12"/>
          </p:nvPr>
        </p:nvSpPr>
        <p:spPr/>
        <p:txBody>
          <a:bodyPr/>
          <a:lstStyle/>
          <a:p>
            <a:fld id="{CF7A2BDD-D331-44F0-96AA-4FB4ED497064}" type="slidenum">
              <a:rPr lang="en-US" smtClean="0"/>
              <a:pPr/>
              <a:t>‹#›</a:t>
            </a:fld>
            <a:endParaRPr lang="en-US"/>
          </a:p>
        </p:txBody>
      </p:sp>
    </p:spTree>
    <p:extLst>
      <p:ext uri="{BB962C8B-B14F-4D97-AF65-F5344CB8AC3E}">
        <p14:creationId xmlns:p14="http://schemas.microsoft.com/office/powerpoint/2010/main" val="138847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Shape 28"/>
          <p:cNvSpPr>
            <a:spLocks noGrp="1"/>
          </p:cNvSpPr>
          <p:nvPr>
            <p:ph type="title"/>
          </p:nvPr>
        </p:nvSpPr>
        <p:spPr>
          <a:xfrm>
            <a:off x="304800" y="5410200"/>
            <a:ext cx="8610600" cy="882650"/>
          </a:xfrm>
        </p:spPr>
        <p:txBody>
          <a:bodyPr anchor="ctr"/>
          <a:lstStyle>
            <a:lvl1pPr>
              <a:defRPr/>
            </a:lvl1pPr>
          </a:lstStyle>
          <a:p>
            <a:r>
              <a:rPr lang="en-US"/>
              <a:t>Click to edit Master title style</a:t>
            </a:r>
            <a:endParaRPr lang="en-US" dirty="0"/>
          </a:p>
        </p:txBody>
      </p:sp>
      <p:sp>
        <p:nvSpPr>
          <p:cNvPr id="13" name="Shap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Shap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Shape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Shape 27"/>
          <p:cNvSpPr>
            <a:spLocks noGrp="1"/>
          </p:cNvSpPr>
          <p:nvPr>
            <p:ph sz="quarter" idx="4"/>
          </p:nvPr>
        </p:nvSpPr>
        <p:spPr>
          <a:xfrm>
            <a:off x="4648200" y="1316037"/>
            <a:ext cx="4270375"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hape 9"/>
          <p:cNvSpPr>
            <a:spLocks noGrp="1"/>
          </p:cNvSpPr>
          <p:nvPr>
            <p:ph type="dt" sz="half" idx="10"/>
          </p:nvPr>
        </p:nvSpPr>
        <p:spPr/>
        <p:txBody>
          <a:bodyPr/>
          <a:lstStyle/>
          <a:p>
            <a:fld id="{27E2C789-5B62-48FF-9191-791023128F05}" type="datetime2">
              <a:rPr lang="en-US" smtClean="0"/>
              <a:pPr/>
              <a:t>Saturday, June 3, 2023</a:t>
            </a:fld>
            <a:endParaRPr lang="en-US"/>
          </a:p>
        </p:txBody>
      </p:sp>
      <p:sp>
        <p:nvSpPr>
          <p:cNvPr id="6" name="Shape 5"/>
          <p:cNvSpPr>
            <a:spLocks noGrp="1"/>
          </p:cNvSpPr>
          <p:nvPr>
            <p:ph type="ftr" sz="quarter" idx="11"/>
          </p:nvPr>
        </p:nvSpPr>
        <p:spPr/>
        <p:txBody>
          <a:bodyPr/>
          <a:lstStyle/>
          <a:p>
            <a:endParaRPr lang="en-US"/>
          </a:p>
        </p:txBody>
      </p:sp>
      <p:sp>
        <p:nvSpPr>
          <p:cNvPr id="7" name="Shape 6"/>
          <p:cNvSpPr>
            <a:spLocks noGrp="1"/>
          </p:cNvSpPr>
          <p:nvPr>
            <p:ph type="sldNum" sz="quarter" idx="12"/>
          </p:nvPr>
        </p:nvSpPr>
        <p:spPr>
          <a:xfrm>
            <a:off x="8229600" y="6477000"/>
            <a:ext cx="762000" cy="246888"/>
          </a:xfrm>
        </p:spPr>
        <p:txBody>
          <a:bodyPr/>
          <a:lstStyle/>
          <a:p>
            <a:fld id="{CF7A2BDD-D331-44F0-96AA-4FB4ED497064}" type="slidenum">
              <a:rPr lang="en-US" smtClean="0"/>
              <a:pPr/>
              <a:t>‹#›</a:t>
            </a:fld>
            <a:endParaRPr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Tree>
    <p:extLst>
      <p:ext uri="{BB962C8B-B14F-4D97-AF65-F5344CB8AC3E}">
        <p14:creationId xmlns:p14="http://schemas.microsoft.com/office/powerpoint/2010/main" val="164255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Shape 29"/>
          <p:cNvSpPr>
            <a:spLocks noGrp="1"/>
          </p:cNvSpPr>
          <p:nvPr>
            <p:ph type="title"/>
          </p:nvPr>
        </p:nvSpPr>
        <p:spPr>
          <a:xfrm>
            <a:off x="301752" y="457200"/>
            <a:ext cx="8686800" cy="841248"/>
          </a:xfrm>
        </p:spPr>
        <p:txBody>
          <a:bodyPr/>
          <a:lstStyle/>
          <a:p>
            <a:r>
              <a:rPr lang="en-US"/>
              <a:t>Click to edit Master title style</a:t>
            </a:r>
            <a:endParaRPr lang="en-US" dirty="0"/>
          </a:p>
        </p:txBody>
      </p:sp>
      <p:sp>
        <p:nvSpPr>
          <p:cNvPr id="12" name="Shape 11"/>
          <p:cNvSpPr>
            <a:spLocks noGrp="1"/>
          </p:cNvSpPr>
          <p:nvPr>
            <p:ph type="dt" sz="half" idx="10"/>
          </p:nvPr>
        </p:nvSpPr>
        <p:spPr/>
        <p:txBody>
          <a:bodyPr/>
          <a:lstStyle/>
          <a:p>
            <a:fld id="{8E2E5AB2-AD30-4274-ADEE-77A916493B5C}" type="datetime2">
              <a:rPr lang="en-US" smtClean="0"/>
              <a:pPr/>
              <a:t>Saturday, June 3, 2023</a:t>
            </a:fld>
            <a:endParaRPr lang="en-US"/>
          </a:p>
        </p:txBody>
      </p:sp>
      <p:sp>
        <p:nvSpPr>
          <p:cNvPr id="21" name="Shape 20"/>
          <p:cNvSpPr>
            <a:spLocks noGrp="1"/>
          </p:cNvSpPr>
          <p:nvPr>
            <p:ph type="ftr" sz="quarter" idx="11"/>
          </p:nvPr>
        </p:nvSpPr>
        <p:spPr/>
        <p:txBody>
          <a:bodyPr/>
          <a:lstStyle/>
          <a:p>
            <a:endParaRPr lang="en-US"/>
          </a:p>
        </p:txBody>
      </p:sp>
      <p:sp>
        <p:nvSpPr>
          <p:cNvPr id="6" name="Shape 5"/>
          <p:cNvSpPr>
            <a:spLocks noGrp="1"/>
          </p:cNvSpPr>
          <p:nvPr>
            <p:ph type="sldNum" sz="quarter" idx="12"/>
          </p:nvPr>
        </p:nvSpPr>
        <p:spPr/>
        <p:txBody>
          <a:bodyPr/>
          <a:lstStyle/>
          <a:p>
            <a:fld id="{CF7A2BDD-D331-44F0-96AA-4FB4ED497064}" type="slidenum">
              <a:rPr lang="en-US" smtClean="0"/>
              <a:pPr/>
              <a:t>‹#›</a:t>
            </a:fld>
            <a:endParaRPr lang="en-US"/>
          </a:p>
        </p:txBody>
      </p:sp>
    </p:spTree>
    <p:extLst>
      <p:ext uri="{BB962C8B-B14F-4D97-AF65-F5344CB8AC3E}">
        <p14:creationId xmlns:p14="http://schemas.microsoft.com/office/powerpoint/2010/main" val="191826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Shape 2"/>
          <p:cNvSpPr>
            <a:spLocks noGrp="1"/>
          </p:cNvSpPr>
          <p:nvPr>
            <p:ph type="dt" sz="half" idx="10"/>
          </p:nvPr>
        </p:nvSpPr>
        <p:spPr/>
        <p:txBody>
          <a:bodyPr/>
          <a:lstStyle/>
          <a:p>
            <a:fld id="{79C76396-5064-41C5-A285-015EE0047001}" type="datetime2">
              <a:rPr lang="en-US" smtClean="0"/>
              <a:pPr/>
              <a:t>Saturday, June 3, 2023</a:t>
            </a:fld>
            <a:endParaRPr lang="en-US"/>
          </a:p>
        </p:txBody>
      </p:sp>
      <p:sp>
        <p:nvSpPr>
          <p:cNvPr id="24" name="Shape 23"/>
          <p:cNvSpPr>
            <a:spLocks noGrp="1"/>
          </p:cNvSpPr>
          <p:nvPr>
            <p:ph type="ftr" sz="quarter" idx="11"/>
          </p:nvPr>
        </p:nvSpPr>
        <p:spPr/>
        <p:txBody>
          <a:bodyPr/>
          <a:lstStyle/>
          <a:p>
            <a:endParaRPr lang="en-US"/>
          </a:p>
        </p:txBody>
      </p:sp>
      <p:sp>
        <p:nvSpPr>
          <p:cNvPr id="7" name="Shape 6"/>
          <p:cNvSpPr>
            <a:spLocks noGrp="1"/>
          </p:cNvSpPr>
          <p:nvPr>
            <p:ph type="sldNum" sz="quarter" idx="12"/>
          </p:nvPr>
        </p:nvSpPr>
        <p:spPr/>
        <p:txBody>
          <a:bodyPr/>
          <a:lstStyle/>
          <a:p>
            <a:fld id="{CF7A2BDD-D331-44F0-96AA-4FB4ED497064}" type="slidenum">
              <a:rPr lang="en-US" smtClean="0"/>
              <a:pPr/>
              <a:t>‹#›</a:t>
            </a:fld>
            <a:endParaRPr lang="en-US"/>
          </a:p>
        </p:txBody>
      </p:sp>
    </p:spTree>
    <p:extLst>
      <p:ext uri="{BB962C8B-B14F-4D97-AF65-F5344CB8AC3E}">
        <p14:creationId xmlns:p14="http://schemas.microsoft.com/office/powerpoint/2010/main" val="1528723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12" name="Shape 11"/>
          <p:cNvSpPr>
            <a:spLocks noGrp="1"/>
          </p:cNvSpPr>
          <p:nvPr>
            <p:ph type="title"/>
          </p:nvPr>
        </p:nvSpPr>
        <p:spPr>
          <a:xfrm>
            <a:off x="457200" y="5486400"/>
            <a:ext cx="8458200" cy="520700"/>
          </a:xfrm>
        </p:spPr>
        <p:txBody>
          <a:bodyPr anchor="ctr"/>
          <a:lstStyle>
            <a:lvl1pPr algn="l">
              <a:buNone/>
              <a:defRPr sz="2000" b="1"/>
            </a:lvl1pPr>
          </a:lstStyle>
          <a:p>
            <a:r>
              <a:rPr lang="en-US"/>
              <a:t>Click to edit Master title style</a:t>
            </a:r>
            <a:endParaRPr lang="en-US" dirty="0"/>
          </a:p>
        </p:txBody>
      </p:sp>
      <p:sp>
        <p:nvSpPr>
          <p:cNvPr id="26" name="Shap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Shape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Shape 24"/>
          <p:cNvSpPr>
            <a:spLocks noGrp="1"/>
          </p:cNvSpPr>
          <p:nvPr>
            <p:ph type="dt" sz="half" idx="10"/>
          </p:nvPr>
        </p:nvSpPr>
        <p:spPr/>
        <p:txBody>
          <a:bodyPr/>
          <a:lstStyle/>
          <a:p>
            <a:fld id="{5E39F948-767F-407F-A020-A5EC9CBC2988}" type="datetime2">
              <a:rPr lang="en-US" smtClean="0"/>
              <a:pPr/>
              <a:t>Saturday, June 3, 2023</a:t>
            </a:fld>
            <a:endParaRPr lang="en-US"/>
          </a:p>
        </p:txBody>
      </p:sp>
      <p:sp>
        <p:nvSpPr>
          <p:cNvPr id="29" name="Shape 28"/>
          <p:cNvSpPr>
            <a:spLocks noGrp="1"/>
          </p:cNvSpPr>
          <p:nvPr>
            <p:ph type="ftr" sz="quarter" idx="11"/>
          </p:nvPr>
        </p:nvSpPr>
        <p:spPr/>
        <p:txBody>
          <a:bodyPr/>
          <a:lstStyle/>
          <a:p>
            <a:endParaRPr lang="en-US" dirty="0"/>
          </a:p>
        </p:txBody>
      </p:sp>
      <p:sp>
        <p:nvSpPr>
          <p:cNvPr id="7" name="Shape 6"/>
          <p:cNvSpPr>
            <a:spLocks noGrp="1"/>
          </p:cNvSpPr>
          <p:nvPr>
            <p:ph type="sldNum" sz="quarter" idx="12"/>
          </p:nvPr>
        </p:nvSpPr>
        <p:spPr/>
        <p:txBody>
          <a:bodyPr/>
          <a:lstStyle/>
          <a:p>
            <a:fld id="{CF7A2BDD-D331-44F0-96AA-4FB4ED497064}" type="slidenum">
              <a:rPr lang="en-US" smtClean="0"/>
              <a:pPr/>
              <a:t>‹#›</a:t>
            </a:fld>
            <a:endParaRPr lang="en-US"/>
          </a:p>
        </p:txBody>
      </p:sp>
    </p:spTree>
    <p:extLst>
      <p:ext uri="{BB962C8B-B14F-4D97-AF65-F5344CB8AC3E}">
        <p14:creationId xmlns:p14="http://schemas.microsoft.com/office/powerpoint/2010/main" val="1522009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Shap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lang="en-US"/>
              <a:t>Click icon to add picture</a:t>
            </a:r>
            <a:endParaRPr lang="en-US" dirty="0"/>
          </a:p>
        </p:txBody>
      </p:sp>
      <p:sp>
        <p:nvSpPr>
          <p:cNvPr id="7" name="Shape 6"/>
          <p:cNvSpPr>
            <a:spLocks noGrp="1"/>
          </p:cNvSpPr>
          <p:nvPr>
            <p:ph type="dt" sz="half" idx="10"/>
          </p:nvPr>
        </p:nvSpPr>
        <p:spPr/>
        <p:txBody>
          <a:bodyPr/>
          <a:lstStyle/>
          <a:p>
            <a:fld id="{13251B7D-C0F1-466D-856C-C3614969F05D}" type="datetime2">
              <a:rPr lang="en-US" smtClean="0"/>
              <a:pPr/>
              <a:t>Saturday, June 3, 2023</a:t>
            </a:fld>
            <a:endParaRPr lang="en-US"/>
          </a:p>
        </p:txBody>
      </p:sp>
      <p:sp>
        <p:nvSpPr>
          <p:cNvPr id="5" name="Shape 4"/>
          <p:cNvSpPr>
            <a:spLocks noGrp="1"/>
          </p:cNvSpPr>
          <p:nvPr>
            <p:ph type="ftr" sz="quarter" idx="11"/>
          </p:nvPr>
        </p:nvSpPr>
        <p:spPr/>
        <p:txBody>
          <a:bodyPr/>
          <a:lstStyle/>
          <a:p>
            <a:endParaRPr lang="en-US"/>
          </a:p>
        </p:txBody>
      </p:sp>
      <p:sp>
        <p:nvSpPr>
          <p:cNvPr id="31" name="Shape 30"/>
          <p:cNvSpPr>
            <a:spLocks noGrp="1"/>
          </p:cNvSpPr>
          <p:nvPr>
            <p:ph type="sldNum" sz="quarter" idx="12"/>
          </p:nvPr>
        </p:nvSpPr>
        <p:spPr/>
        <p:txBody>
          <a:bodyPr/>
          <a:lstStyle/>
          <a:p>
            <a:fld id="{CF7A2BDD-D331-44F0-96AA-4FB4ED497064}" type="slidenum">
              <a:rPr lang="en-US" smtClean="0"/>
              <a:pPr/>
              <a:t>‹#›</a:t>
            </a:fld>
            <a:endParaRPr lang="en-US"/>
          </a:p>
        </p:txBody>
      </p:sp>
      <p:sp>
        <p:nvSpPr>
          <p:cNvPr id="17" name="Shape 16"/>
          <p:cNvSpPr>
            <a:spLocks noGrp="1"/>
          </p:cNvSpPr>
          <p:nvPr>
            <p:ph type="title"/>
          </p:nvPr>
        </p:nvSpPr>
        <p:spPr>
          <a:xfrm>
            <a:off x="381000" y="4993760"/>
            <a:ext cx="5867400" cy="522288"/>
          </a:xfrm>
        </p:spPr>
        <p:txBody>
          <a:bodyPr anchor="ctr"/>
          <a:lstStyle>
            <a:lvl1pPr algn="l">
              <a:buNone/>
              <a:defRPr sz="2000" b="1"/>
            </a:lvl1pPr>
          </a:lstStyle>
          <a:p>
            <a:r>
              <a:rPr lang="en-US"/>
              <a:t>Click to edit Master title style</a:t>
            </a:r>
            <a:endParaRPr lang="en-US" dirty="0"/>
          </a:p>
        </p:txBody>
      </p:sp>
      <p:sp>
        <p:nvSpPr>
          <p:cNvPr id="26" name="Shape 25"/>
          <p:cNvSpPr>
            <a:spLocks noGrp="1"/>
          </p:cNvSpPr>
          <p:nvPr>
            <p:ph type="body" sz="half" idx="2"/>
          </p:nvPr>
        </p:nvSpPr>
        <p:spPr>
          <a:xfrm>
            <a:off x="381000" y="5533218"/>
            <a:ext cx="5867400" cy="768350"/>
          </a:xfrm>
        </p:spPr>
        <p:txBody>
          <a:bodyPr lIns="109728" tIns="0"/>
          <a:lstStyle>
            <a:lvl1pPr>
              <a:buNone/>
              <a:defRPr sz="1400"/>
            </a:lvl1pPr>
            <a:lvl2pPr>
              <a:defRPr sz="1200"/>
            </a:lvl2pPr>
            <a:lvl3pPr>
              <a:defRPr sz="1000"/>
            </a:lvl3pPr>
            <a:lvl4pPr>
              <a:defRPr sz="900"/>
            </a:lvl4pPr>
            <a:lvl5pPr>
              <a:defRPr sz="900"/>
            </a:lvl5pPr>
          </a:lstStyle>
          <a:p>
            <a:pPr lvl="0"/>
            <a:r>
              <a:rPr lang="en-US"/>
              <a:t>Click to edit Master text styles</a:t>
            </a:r>
          </a:p>
        </p:txBody>
      </p:sp>
    </p:spTree>
    <p:extLst>
      <p:ext uri="{BB962C8B-B14F-4D97-AF65-F5344CB8AC3E}">
        <p14:creationId xmlns:p14="http://schemas.microsoft.com/office/powerpoint/2010/main" val="3846411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a:defRPr sz="1200">
                <a:solidFill>
                  <a:schemeClr val="accent1">
                    <a:shade val="75000"/>
                  </a:schemeClr>
                </a:solidFill>
              </a:defRPr>
            </a:lvl1pPr>
          </a:lstStyle>
          <a:p>
            <a:pPr algn="l"/>
            <a:fld id="{4C8A7A92-D244-4C94-97DC-00C50A8E32A7}" type="datetime2">
              <a:rPr lang="en-US" smtClean="0"/>
              <a:pPr algn="l"/>
              <a:t>Saturday, June 3, 2023</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a:defRPr sz="1200">
                <a:solidFill>
                  <a:schemeClr val="accent1">
                    <a:shade val="75000"/>
                  </a:schemeClr>
                </a:solidFill>
              </a:defRPr>
            </a:lvl1pPr>
          </a:lstStyle>
          <a:p>
            <a:pPr algn="r"/>
            <a:endParaRPr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a:defRPr sz="1200">
                <a:solidFill>
                  <a:schemeClr val="accent1">
                    <a:shade val="75000"/>
                  </a:schemeClr>
                </a:solidFill>
              </a:defRPr>
            </a:lvl1pPr>
          </a:lstStyle>
          <a:p>
            <a:fld id="{CF7A2BDD-D331-44F0-96AA-4FB4ED497064}" type="slidenum">
              <a:rPr lang="en-US" smtClean="0">
                <a:solidFill>
                  <a:schemeClr val="accent1">
                    <a:shade val="75000"/>
                  </a:schemeClr>
                </a:solidFill>
              </a:rPr>
              <a:pPr/>
              <a:t>‹#›</a:t>
            </a:fld>
            <a:endParaRPr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endParaRPr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lang="en-US"/>
          </a:p>
        </p:txBody>
      </p:sp>
    </p:spTree>
    <p:extLst>
      <p:ext uri="{BB962C8B-B14F-4D97-AF65-F5344CB8AC3E}">
        <p14:creationId xmlns:p14="http://schemas.microsoft.com/office/powerpoint/2010/main" val="2268645543"/>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rtl="0" eaLnBrk="1" latinLnBrk="0" hangingPunct="1">
        <a:spcBef>
          <a:spcPct val="0"/>
        </a:spcBef>
        <a:buNone/>
        <a:defRPr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sz="1400" kern="1200" baseline="0">
          <a:solidFill>
            <a:schemeClr val="tx2"/>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600200" y="2617912"/>
            <a:ext cx="7315200" cy="646331"/>
          </a:xfrm>
        </p:spPr>
        <p:txBody>
          <a:bodyPr>
            <a:spAutoFit/>
          </a:bodyPr>
          <a:lstStyle/>
          <a:p>
            <a:r>
              <a:rPr lang="en-US" dirty="0"/>
              <a:t>the revealed plan of salvation</a:t>
            </a:r>
          </a:p>
        </p:txBody>
      </p:sp>
      <p:sp>
        <p:nvSpPr>
          <p:cNvPr id="7" name="Rectangle 1">
            <a:extLst>
              <a:ext uri="{FF2B5EF4-FFF2-40B4-BE49-F238E27FC236}">
                <a16:creationId xmlns:a16="http://schemas.microsoft.com/office/drawing/2014/main" id="{2DC08F5C-944D-6E69-C8AD-6995FECC9A7B}"/>
              </a:ext>
            </a:extLst>
          </p:cNvPr>
          <p:cNvSpPr txBox="1">
            <a:spLocks/>
          </p:cNvSpPr>
          <p:nvPr/>
        </p:nvSpPr>
        <p:spPr>
          <a:xfrm>
            <a:off x="1601771" y="3352800"/>
            <a:ext cx="7315200" cy="646331"/>
          </a:xfrm>
          <a:prstGeom prst="rect">
            <a:avLst/>
          </a:prstGeom>
        </p:spPr>
        <p:txBody>
          <a:bodyPr vert="horz" anchor="t">
            <a:spAutoFit/>
          </a:bodyPr>
          <a:lstStyle>
            <a:lvl1pPr algn="l" rtl="0" eaLnBrk="1" latinLnBrk="0" hangingPunct="1">
              <a:spcBef>
                <a:spcPct val="0"/>
              </a:spcBef>
              <a:buNone/>
              <a:defRPr sz="3600" kern="1200" cap="all" baseline="0">
                <a:solidFill>
                  <a:schemeClr val="tx2"/>
                </a:solidFill>
                <a:effectLst>
                  <a:reflection blurRad="12700" stA="48000" endA="300" endPos="55000" dir="5400000" sy="-90000" algn="bl" rotWithShape="0"/>
                </a:effectLst>
                <a:latin typeface="+mj-lt"/>
                <a:ea typeface="+mj-ea"/>
                <a:cs typeface="+mj-cs"/>
              </a:defRPr>
            </a:lvl1pPr>
          </a:lstStyle>
          <a:p>
            <a:pPr algn="r" fontAlgn="auto">
              <a:spcAft>
                <a:spcPts val="0"/>
              </a:spcAft>
            </a:pPr>
            <a:r>
              <a:rPr lang="en-US" dirty="0"/>
              <a:t>Acts 16:25-30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 Has A Plan</a:t>
            </a:r>
          </a:p>
        </p:txBody>
      </p:sp>
      <p:sp>
        <p:nvSpPr>
          <p:cNvPr id="3" name="Rectangle 2"/>
          <p:cNvSpPr>
            <a:spLocks noGrp="1"/>
          </p:cNvSpPr>
          <p:nvPr>
            <p:ph sz="half" idx="1"/>
          </p:nvPr>
        </p:nvSpPr>
        <p:spPr>
          <a:xfrm>
            <a:off x="304800" y="1600200"/>
            <a:ext cx="8534400" cy="1865126"/>
          </a:xfrm>
        </p:spPr>
        <p:txBody>
          <a:bodyPr>
            <a:spAutoFit/>
          </a:bodyPr>
          <a:lstStyle/>
          <a:p>
            <a:r>
              <a:rPr lang="en-US" sz="3600" b="1" dirty="0">
                <a:solidFill>
                  <a:schemeClr val="tx1"/>
                </a:solidFill>
                <a:latin typeface="Times New Roman" pitchFamily="18" charset="0"/>
                <a:cs typeface="Times New Roman" pitchFamily="18" charset="0"/>
              </a:rPr>
              <a:t>God will save us according to His plan</a:t>
            </a:r>
          </a:p>
          <a:p>
            <a:pPr lvl="1"/>
            <a:r>
              <a:rPr lang="en-US" sz="3600" b="1" dirty="0">
                <a:solidFill>
                  <a:schemeClr val="tx1"/>
                </a:solidFill>
                <a:latin typeface="Times New Roman" pitchFamily="18" charset="0"/>
                <a:cs typeface="Times New Roman" pitchFamily="18" charset="0"/>
              </a:rPr>
              <a:t>Hebrews 5:9</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 source of eternal salvation</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257144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God’s plan</a:t>
            </a:r>
          </a:p>
        </p:txBody>
      </p:sp>
      <p:sp>
        <p:nvSpPr>
          <p:cNvPr id="3" name="Rectangle 2"/>
          <p:cNvSpPr>
            <a:spLocks noGrp="1"/>
          </p:cNvSpPr>
          <p:nvPr>
            <p:ph sz="half" idx="1"/>
          </p:nvPr>
        </p:nvSpPr>
        <p:spPr>
          <a:xfrm>
            <a:off x="304800" y="1600200"/>
            <a:ext cx="8534400" cy="3637919"/>
          </a:xfrm>
        </p:spPr>
        <p:txBody>
          <a:bodyPr>
            <a:spAutoFit/>
          </a:bodyPr>
          <a:lstStyle/>
          <a:p>
            <a:r>
              <a:rPr lang="en-US" sz="3600" b="1" dirty="0">
                <a:solidFill>
                  <a:schemeClr val="tx1"/>
                </a:solidFill>
                <a:latin typeface="Times New Roman" pitchFamily="18" charset="0"/>
                <a:cs typeface="Times New Roman" pitchFamily="18" charset="0"/>
              </a:rPr>
              <a:t>Hear</a:t>
            </a:r>
          </a:p>
          <a:p>
            <a:pPr lvl="1"/>
            <a:r>
              <a:rPr lang="en-US" sz="3600" b="1" dirty="0">
                <a:solidFill>
                  <a:schemeClr val="tx1"/>
                </a:solidFill>
                <a:latin typeface="Times New Roman" pitchFamily="18" charset="0"/>
                <a:cs typeface="Times New Roman" pitchFamily="18" charset="0"/>
              </a:rPr>
              <a:t>Matthew 13:13-17</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they do not hear, nor do they understand … understand with their heart</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Acts 15:7</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hear the word of the gospel</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07765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God’s plan</a:t>
            </a:r>
          </a:p>
        </p:txBody>
      </p:sp>
      <p:sp>
        <p:nvSpPr>
          <p:cNvPr id="3" name="Rectangle 2"/>
          <p:cNvSpPr>
            <a:spLocks noGrp="1"/>
          </p:cNvSpPr>
          <p:nvPr>
            <p:ph sz="half" idx="1"/>
          </p:nvPr>
        </p:nvSpPr>
        <p:spPr>
          <a:xfrm>
            <a:off x="304800" y="1219200"/>
            <a:ext cx="8534400" cy="5632311"/>
          </a:xfrm>
        </p:spPr>
        <p:txBody>
          <a:bodyPr>
            <a:spAutoFit/>
          </a:bodyPr>
          <a:lstStyle/>
          <a:p>
            <a:pPr>
              <a:spcBef>
                <a:spcPts val="0"/>
              </a:spcBef>
            </a:pPr>
            <a:r>
              <a:rPr lang="en-US" sz="3600" b="1" dirty="0">
                <a:solidFill>
                  <a:schemeClr val="tx1"/>
                </a:solidFill>
                <a:latin typeface="Times New Roman" pitchFamily="18" charset="0"/>
                <a:cs typeface="Times New Roman" pitchFamily="18" charset="0"/>
              </a:rPr>
              <a:t>Believe</a:t>
            </a:r>
          </a:p>
          <a:p>
            <a:pPr lvl="1">
              <a:spcBef>
                <a:spcPts val="0"/>
              </a:spcBef>
            </a:pPr>
            <a:r>
              <a:rPr lang="en-US" sz="3600" b="1" dirty="0">
                <a:solidFill>
                  <a:schemeClr val="tx1"/>
                </a:solidFill>
                <a:latin typeface="Times New Roman" pitchFamily="18" charset="0"/>
                <a:cs typeface="Times New Roman" pitchFamily="18" charset="0"/>
              </a:rPr>
              <a:t>Acts 16:30-31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Believe in the Lord Jesus</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Acts 8:37</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I believe that Jesus Christ is the Son of God</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Romans 10:9</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believe in your heart that God raised him from the dead</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But … be careful</a:t>
            </a:r>
          </a:p>
          <a:p>
            <a:pPr lvl="2">
              <a:spcBef>
                <a:spcPts val="0"/>
              </a:spcBef>
            </a:pPr>
            <a:r>
              <a:rPr lang="en-US" sz="3600" b="1" dirty="0">
                <a:solidFill>
                  <a:schemeClr val="tx1"/>
                </a:solidFill>
                <a:latin typeface="Times New Roman" pitchFamily="18" charset="0"/>
                <a:cs typeface="Times New Roman" pitchFamily="18" charset="0"/>
              </a:rPr>
              <a:t>II Thessalonians 2:11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believe what is false</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111522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God’s plan</a:t>
            </a:r>
          </a:p>
        </p:txBody>
      </p:sp>
      <p:sp>
        <p:nvSpPr>
          <p:cNvPr id="3" name="Rectangle 2"/>
          <p:cNvSpPr>
            <a:spLocks noGrp="1"/>
          </p:cNvSpPr>
          <p:nvPr>
            <p:ph sz="half" idx="1"/>
          </p:nvPr>
        </p:nvSpPr>
        <p:spPr>
          <a:xfrm>
            <a:off x="304800" y="1600200"/>
            <a:ext cx="8534400" cy="3194721"/>
          </a:xfrm>
        </p:spPr>
        <p:txBody>
          <a:bodyPr>
            <a:spAutoFit/>
          </a:bodyPr>
          <a:lstStyle/>
          <a:p>
            <a:r>
              <a:rPr lang="en-US" sz="3600" b="1" dirty="0">
                <a:solidFill>
                  <a:schemeClr val="tx1"/>
                </a:solidFill>
                <a:latin typeface="Times New Roman" pitchFamily="18" charset="0"/>
                <a:cs typeface="Times New Roman" pitchFamily="18" charset="0"/>
              </a:rPr>
              <a:t>Repent</a:t>
            </a:r>
          </a:p>
          <a:p>
            <a:pPr lvl="1"/>
            <a:r>
              <a:rPr lang="en-US" sz="3600" b="1" dirty="0">
                <a:solidFill>
                  <a:schemeClr val="tx1"/>
                </a:solidFill>
                <a:latin typeface="Times New Roman" pitchFamily="18" charset="0"/>
                <a:cs typeface="Times New Roman" pitchFamily="18" charset="0"/>
              </a:rPr>
              <a:t>Acts 3:19</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turn again</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Acts 26:20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turn to God</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II Corinthians 7:9-10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a repentance that leads to salvation</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54571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God’s plan</a:t>
            </a:r>
          </a:p>
        </p:txBody>
      </p:sp>
      <p:sp>
        <p:nvSpPr>
          <p:cNvPr id="3" name="Rectangle 2"/>
          <p:cNvSpPr>
            <a:spLocks noGrp="1"/>
          </p:cNvSpPr>
          <p:nvPr>
            <p:ph sz="half" idx="1"/>
          </p:nvPr>
        </p:nvSpPr>
        <p:spPr>
          <a:xfrm>
            <a:off x="304800" y="1219200"/>
            <a:ext cx="8534400" cy="5632311"/>
          </a:xfrm>
        </p:spPr>
        <p:txBody>
          <a:bodyPr>
            <a:spAutoFit/>
          </a:bodyPr>
          <a:lstStyle/>
          <a:p>
            <a:pPr>
              <a:spcBef>
                <a:spcPts val="0"/>
              </a:spcBef>
            </a:pPr>
            <a:r>
              <a:rPr lang="en-US" sz="3600" b="1" dirty="0">
                <a:solidFill>
                  <a:schemeClr val="tx1"/>
                </a:solidFill>
                <a:latin typeface="Times New Roman" pitchFamily="18" charset="0"/>
                <a:cs typeface="Times New Roman" pitchFamily="18" charset="0"/>
              </a:rPr>
              <a:t>Confess</a:t>
            </a:r>
          </a:p>
          <a:p>
            <a:pPr lvl="1">
              <a:spcBef>
                <a:spcPts val="0"/>
              </a:spcBef>
            </a:pPr>
            <a:r>
              <a:rPr lang="en-US" sz="3600" b="1" dirty="0">
                <a:solidFill>
                  <a:schemeClr val="tx1"/>
                </a:solidFill>
                <a:latin typeface="Times New Roman" pitchFamily="18" charset="0"/>
                <a:cs typeface="Times New Roman" pitchFamily="18" charset="0"/>
              </a:rPr>
              <a:t>Philippians 2:9-11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every tongue [should] confess that Jesus Christ is Lord</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I Timothy 6:12</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 good confession</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Hebrews 13:15</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lips that acknowledge his name</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Romans 10:8-10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confess with your mouth that Jesus is Lord … with the mouth one confesses and is saved</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35514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God’s plan</a:t>
            </a:r>
          </a:p>
        </p:txBody>
      </p:sp>
      <p:sp>
        <p:nvSpPr>
          <p:cNvPr id="3" name="Rectangle 2"/>
          <p:cNvSpPr>
            <a:spLocks noGrp="1"/>
          </p:cNvSpPr>
          <p:nvPr>
            <p:ph sz="half" idx="1"/>
          </p:nvPr>
        </p:nvSpPr>
        <p:spPr>
          <a:xfrm>
            <a:off x="304800" y="1600200"/>
            <a:ext cx="8534400" cy="4302716"/>
          </a:xfrm>
        </p:spPr>
        <p:txBody>
          <a:bodyPr>
            <a:spAutoFit/>
          </a:bodyPr>
          <a:lstStyle/>
          <a:p>
            <a:r>
              <a:rPr lang="en-US" sz="3600" b="1" dirty="0">
                <a:solidFill>
                  <a:schemeClr val="tx1"/>
                </a:solidFill>
                <a:latin typeface="Times New Roman" pitchFamily="18" charset="0"/>
                <a:cs typeface="Times New Roman" pitchFamily="18" charset="0"/>
              </a:rPr>
              <a:t>Baptism</a:t>
            </a:r>
          </a:p>
          <a:p>
            <a:pPr lvl="1"/>
            <a:r>
              <a:rPr lang="en-US" sz="3600" b="1" dirty="0">
                <a:solidFill>
                  <a:schemeClr val="tx1"/>
                </a:solidFill>
                <a:latin typeface="Times New Roman" pitchFamily="18" charset="0"/>
                <a:cs typeface="Times New Roman" pitchFamily="18" charset="0"/>
              </a:rPr>
              <a:t>I Peter 3:18-21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Baptism, which corresponds to this, now saves you</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Romans 6:3-4</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buried therefore with him by baptism</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Mark 16:15-16</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Whoever believes and is baptized will be saved</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2305528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dirty="0"/>
              <a:t>The Plan Of Salvation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0105055"/>
              </p:ext>
            </p:extLst>
          </p:nvPr>
        </p:nvGraphicFramePr>
        <p:xfrm>
          <a:off x="76200" y="1447800"/>
          <a:ext cx="8991600" cy="5303520"/>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1371600">
                  <a:extLst>
                    <a:ext uri="{9D8B030D-6E8A-4147-A177-3AD203B41FA5}">
                      <a16:colId xmlns:a16="http://schemas.microsoft.com/office/drawing/2014/main" val="20006"/>
                    </a:ext>
                  </a:extLst>
                </a:gridCol>
              </a:tblGrid>
              <a:tr h="0">
                <a:tc>
                  <a:txBody>
                    <a:bodyPr/>
                    <a:lstStyle/>
                    <a:p>
                      <a:pPr algn="ctr"/>
                      <a:endParaRPr lang="en-US" sz="2000" dirty="0"/>
                    </a:p>
                  </a:txBody>
                  <a:tcPr marL="96520" marR="96520" anchor="ctr"/>
                </a:tc>
                <a:tc>
                  <a:txBody>
                    <a:bodyPr/>
                    <a:lstStyle/>
                    <a:p>
                      <a:pPr algn="ctr"/>
                      <a:r>
                        <a:rPr lang="en-US" sz="2000" dirty="0"/>
                        <a:t>Hear</a:t>
                      </a:r>
                    </a:p>
                  </a:txBody>
                  <a:tcPr marL="96520" marR="96520" anchor="ctr"/>
                </a:tc>
                <a:tc>
                  <a:txBody>
                    <a:bodyPr/>
                    <a:lstStyle/>
                    <a:p>
                      <a:pPr algn="ctr"/>
                      <a:r>
                        <a:rPr lang="en-US" sz="2000" dirty="0"/>
                        <a:t>Believe</a:t>
                      </a:r>
                    </a:p>
                  </a:txBody>
                  <a:tcPr marL="96520" marR="96520" anchor="ctr"/>
                </a:tc>
                <a:tc>
                  <a:txBody>
                    <a:bodyPr/>
                    <a:lstStyle/>
                    <a:p>
                      <a:pPr algn="ctr"/>
                      <a:r>
                        <a:rPr lang="en-US" sz="2000" dirty="0"/>
                        <a:t>Repent</a:t>
                      </a:r>
                    </a:p>
                  </a:txBody>
                  <a:tcPr marL="96520" marR="96520" anchor="ctr"/>
                </a:tc>
                <a:tc>
                  <a:txBody>
                    <a:bodyPr/>
                    <a:lstStyle/>
                    <a:p>
                      <a:pPr algn="ctr"/>
                      <a:r>
                        <a:rPr lang="en-US" sz="2000" dirty="0"/>
                        <a:t>Confess</a:t>
                      </a:r>
                    </a:p>
                  </a:txBody>
                  <a:tcPr marL="96520" marR="96520" anchor="ctr"/>
                </a:tc>
                <a:tc>
                  <a:txBody>
                    <a:bodyPr/>
                    <a:lstStyle/>
                    <a:p>
                      <a:pPr algn="ctr"/>
                      <a:r>
                        <a:rPr lang="en-US" sz="2000" dirty="0"/>
                        <a:t>Baptism</a:t>
                      </a:r>
                    </a:p>
                  </a:txBody>
                  <a:tcPr marL="96520" marR="96520" anchor="ctr"/>
                </a:tc>
                <a:tc>
                  <a:txBody>
                    <a:bodyPr/>
                    <a:lstStyle/>
                    <a:p>
                      <a:pPr algn="ctr"/>
                      <a:r>
                        <a:rPr lang="en-US" sz="2000" dirty="0"/>
                        <a:t>Saved</a:t>
                      </a:r>
                    </a:p>
                  </a:txBody>
                  <a:tcPr marL="96520" marR="96520" anchor="ctr"/>
                </a:tc>
                <a:extLst>
                  <a:ext uri="{0D108BD9-81ED-4DB2-BD59-A6C34878D82A}">
                    <a16:rowId xmlns:a16="http://schemas.microsoft.com/office/drawing/2014/main" val="10000"/>
                  </a:ext>
                </a:extLst>
              </a:tr>
              <a:tr h="0">
                <a:tc>
                  <a:txBody>
                    <a:bodyPr/>
                    <a:lstStyle/>
                    <a:p>
                      <a:pPr algn="ctr"/>
                      <a:r>
                        <a:rPr lang="en-US" sz="2000" dirty="0"/>
                        <a:t>Pentecost</a:t>
                      </a:r>
                    </a:p>
                    <a:p>
                      <a:pPr algn="ctr"/>
                      <a:r>
                        <a:rPr lang="en-US" sz="2000" dirty="0"/>
                        <a:t>Acts 2:14-41</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1"/>
                  </a:ext>
                </a:extLst>
              </a:tr>
              <a:tr h="0">
                <a:tc>
                  <a:txBody>
                    <a:bodyPr/>
                    <a:lstStyle/>
                    <a:p>
                      <a:pPr algn="ctr"/>
                      <a:r>
                        <a:rPr lang="en-US" sz="2000" dirty="0"/>
                        <a:t>Samaritans</a:t>
                      </a:r>
                    </a:p>
                    <a:p>
                      <a:pPr algn="ctr"/>
                      <a:r>
                        <a:rPr lang="en-US" sz="2000" dirty="0"/>
                        <a:t>Acts 8:5-13</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p>
                      <a:pPr algn="ctr"/>
                      <a:r>
                        <a:rPr lang="en-US" sz="2000" dirty="0"/>
                        <a:t>Acts 11:18</a:t>
                      </a:r>
                    </a:p>
                  </a:txBody>
                  <a:tcPr marL="96520" marR="96520" anchor="ctr"/>
                </a:tc>
                <a:extLst>
                  <a:ext uri="{0D108BD9-81ED-4DB2-BD59-A6C34878D82A}">
                    <a16:rowId xmlns:a16="http://schemas.microsoft.com/office/drawing/2014/main" val="10002"/>
                  </a:ext>
                </a:extLst>
              </a:tr>
              <a:tr h="0">
                <a:tc>
                  <a:txBody>
                    <a:bodyPr/>
                    <a:lstStyle/>
                    <a:p>
                      <a:pPr algn="ctr"/>
                      <a:r>
                        <a:rPr lang="en-US" sz="2000" dirty="0"/>
                        <a:t>Eunuch</a:t>
                      </a:r>
                    </a:p>
                    <a:p>
                      <a:pPr algn="ctr"/>
                      <a:r>
                        <a:rPr lang="en-US" sz="2000" dirty="0"/>
                        <a:t>Acts 8:35-39</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3"/>
                  </a:ext>
                </a:extLst>
              </a:tr>
              <a:tr h="0">
                <a:tc>
                  <a:txBody>
                    <a:bodyPr/>
                    <a:lstStyle/>
                    <a:p>
                      <a:pPr algn="ctr"/>
                      <a:r>
                        <a:rPr lang="en-US" sz="2000" dirty="0"/>
                        <a:t>Saul</a:t>
                      </a:r>
                    </a:p>
                    <a:p>
                      <a:pPr algn="ctr"/>
                      <a:r>
                        <a:rPr lang="en-US" sz="2000" dirty="0"/>
                        <a:t>Acts 9:17-19, 26</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4"/>
                  </a:ext>
                </a:extLst>
              </a:tr>
              <a:tr h="0">
                <a:tc>
                  <a:txBody>
                    <a:bodyPr/>
                    <a:lstStyle/>
                    <a:p>
                      <a:pPr algn="ctr"/>
                      <a:r>
                        <a:rPr lang="en-US" sz="2000" dirty="0"/>
                        <a:t>Cornelius</a:t>
                      </a:r>
                    </a:p>
                    <a:p>
                      <a:pPr algn="ctr"/>
                      <a:r>
                        <a:rPr lang="en-US" sz="2000" dirty="0"/>
                        <a:t>Acts 10:34-36; 11:14</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5"/>
                  </a:ext>
                </a:extLst>
              </a:tr>
              <a:tr h="0">
                <a:tc>
                  <a:txBody>
                    <a:bodyPr/>
                    <a:lstStyle/>
                    <a:p>
                      <a:pPr algn="ctr"/>
                      <a:r>
                        <a:rPr lang="en-US" sz="2000" dirty="0"/>
                        <a:t>Lydia</a:t>
                      </a:r>
                    </a:p>
                    <a:p>
                      <a:pPr algn="ctr"/>
                      <a:r>
                        <a:rPr lang="en-US" sz="2000" dirty="0"/>
                        <a:t>Acts 16:13-15, 17</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6"/>
                  </a:ext>
                </a:extLst>
              </a:tr>
              <a:tr h="0">
                <a:tc>
                  <a:txBody>
                    <a:bodyPr/>
                    <a:lstStyle/>
                    <a:p>
                      <a:pPr algn="ctr"/>
                      <a:r>
                        <a:rPr lang="en-US" sz="2000" dirty="0"/>
                        <a:t>Jailor</a:t>
                      </a:r>
                    </a:p>
                    <a:p>
                      <a:pPr algn="ctr"/>
                      <a:r>
                        <a:rPr lang="en-US" sz="2000" dirty="0"/>
                        <a:t>Acts 16:32</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tc>
                  <a:txBody>
                    <a:bodyPr/>
                    <a:lstStyle/>
                    <a:p>
                      <a:pPr algn="ctr"/>
                      <a:endParaRPr lang="en-US" sz="2000" dirty="0"/>
                    </a:p>
                  </a:txBody>
                  <a:tcPr marL="96520" marR="96520" anchor="ctr"/>
                </a:tc>
                <a:tc>
                  <a:txBody>
                    <a:bodyPr/>
                    <a:lstStyle/>
                    <a:p>
                      <a:pPr algn="ctr"/>
                      <a:r>
                        <a:rPr lang="en-US" sz="2000" dirty="0"/>
                        <a:t>X</a:t>
                      </a:r>
                    </a:p>
                  </a:txBody>
                  <a:tcPr marL="96520" marR="96520" anchor="ctr"/>
                </a:tc>
                <a:tc>
                  <a:txBody>
                    <a:bodyPr/>
                    <a:lstStyle/>
                    <a:p>
                      <a:pPr algn="ctr"/>
                      <a:r>
                        <a:rPr lang="en-US" sz="2000" dirty="0"/>
                        <a:t>X</a:t>
                      </a:r>
                    </a:p>
                  </a:txBody>
                  <a:tcPr marL="96520" marR="96520" anchor="ctr"/>
                </a:tc>
                <a:extLst>
                  <a:ext uri="{0D108BD9-81ED-4DB2-BD59-A6C34878D82A}">
                    <a16:rowId xmlns:a16="http://schemas.microsoft.com/office/drawing/2014/main" val="10007"/>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conclusion</a:t>
            </a:r>
          </a:p>
        </p:txBody>
      </p:sp>
      <p:sp>
        <p:nvSpPr>
          <p:cNvPr id="3" name="Rectangle 2"/>
          <p:cNvSpPr>
            <a:spLocks noGrp="1"/>
          </p:cNvSpPr>
          <p:nvPr>
            <p:ph sz="half" idx="1"/>
          </p:nvPr>
        </p:nvSpPr>
        <p:spPr>
          <a:xfrm>
            <a:off x="304800" y="1600200"/>
            <a:ext cx="8534400" cy="5078313"/>
          </a:xfrm>
        </p:spPr>
        <p:txBody>
          <a:bodyPr>
            <a:spAutoFit/>
          </a:bodyPr>
          <a:lstStyle/>
          <a:p>
            <a:pPr>
              <a:spcBef>
                <a:spcPts val="0"/>
              </a:spcBef>
            </a:pPr>
            <a:r>
              <a:rPr lang="en-US" sz="3600" b="1" dirty="0">
                <a:solidFill>
                  <a:schemeClr val="tx1"/>
                </a:solidFill>
                <a:latin typeface="Times New Roman" pitchFamily="18" charset="0"/>
                <a:cs typeface="Times New Roman" pitchFamily="18" charset="0"/>
              </a:rPr>
              <a:t>The plan we have just examined:</a:t>
            </a:r>
          </a:p>
          <a:p>
            <a:pPr lvl="1">
              <a:spcBef>
                <a:spcPts val="0"/>
              </a:spcBef>
            </a:pPr>
            <a:r>
              <a:rPr lang="en-US" sz="3600" b="1" dirty="0">
                <a:solidFill>
                  <a:schemeClr val="tx1"/>
                </a:solidFill>
                <a:latin typeface="Times New Roman" pitchFamily="18" charset="0"/>
                <a:cs typeface="Times New Roman" pitchFamily="18" charset="0"/>
              </a:rPr>
              <a:t>Will lead all to salvation</a:t>
            </a:r>
          </a:p>
          <a:p>
            <a:pPr lvl="1">
              <a:spcBef>
                <a:spcPts val="0"/>
              </a:spcBef>
            </a:pPr>
            <a:r>
              <a:rPr lang="en-US" sz="3600" b="1" dirty="0">
                <a:solidFill>
                  <a:schemeClr val="tx1"/>
                </a:solidFill>
                <a:latin typeface="Times New Roman" pitchFamily="18" charset="0"/>
                <a:cs typeface="Times New Roman" pitchFamily="18" charset="0"/>
              </a:rPr>
              <a:t>Is revealed in God’s Word</a:t>
            </a:r>
          </a:p>
          <a:p>
            <a:pPr lvl="1">
              <a:spcBef>
                <a:spcPts val="0"/>
              </a:spcBef>
            </a:pPr>
            <a:r>
              <a:rPr lang="en-US" sz="3600" b="1" dirty="0">
                <a:solidFill>
                  <a:schemeClr val="tx1"/>
                </a:solidFill>
                <a:latin typeface="Times New Roman" pitchFamily="18" charset="0"/>
                <a:cs typeface="Times New Roman" pitchFamily="18" charset="0"/>
              </a:rPr>
              <a:t>Is taught by God’s church</a:t>
            </a:r>
          </a:p>
          <a:p>
            <a:pPr>
              <a:spcBef>
                <a:spcPts val="0"/>
              </a:spcBef>
            </a:pPr>
            <a:r>
              <a:rPr lang="en-US" sz="3600" b="1" dirty="0">
                <a:solidFill>
                  <a:schemeClr val="tx1"/>
                </a:solidFill>
                <a:latin typeface="Times New Roman" pitchFamily="18" charset="0"/>
                <a:cs typeface="Times New Roman" pitchFamily="18" charset="0"/>
              </a:rPr>
              <a:t>The Lord’s church, the church of Christ, is the ONLY church that teaches God’s plan in its purity and simplicity</a:t>
            </a:r>
          </a:p>
          <a:p>
            <a:pPr>
              <a:spcBef>
                <a:spcPts val="0"/>
              </a:spcBef>
            </a:pPr>
            <a:r>
              <a:rPr lang="en-US" sz="3600" b="1" dirty="0">
                <a:solidFill>
                  <a:schemeClr val="tx1"/>
                </a:solidFill>
                <a:latin typeface="Times New Roman" pitchFamily="18" charset="0"/>
                <a:cs typeface="Times New Roman" pitchFamily="18" charset="0"/>
              </a:rPr>
              <a:t>Acts 4:12</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there is salvation in no one else</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2785893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introduction</a:t>
            </a:r>
          </a:p>
        </p:txBody>
      </p:sp>
      <p:sp>
        <p:nvSpPr>
          <p:cNvPr id="3" name="Rectangle 2"/>
          <p:cNvSpPr>
            <a:spLocks noGrp="1"/>
          </p:cNvSpPr>
          <p:nvPr>
            <p:ph sz="half" idx="1"/>
          </p:nvPr>
        </p:nvSpPr>
        <p:spPr>
          <a:xfrm>
            <a:off x="304800" y="1600200"/>
            <a:ext cx="8534400" cy="1754326"/>
          </a:xfrm>
        </p:spPr>
        <p:txBody>
          <a:bodyPr>
            <a:spAutoFit/>
          </a:bodyPr>
          <a:lstStyle/>
          <a:p>
            <a:r>
              <a:rPr lang="en-US" sz="3600" b="1" dirty="0">
                <a:solidFill>
                  <a:schemeClr val="tx1"/>
                </a:solidFill>
                <a:latin typeface="Times New Roman" pitchFamily="18" charset="0"/>
                <a:cs typeface="Times New Roman" pitchFamily="18" charset="0"/>
              </a:rPr>
              <a:t>God has revealed a specific plan of salvation and the Lord’s church is unique in teaching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What Is Salvation?</a:t>
            </a:r>
          </a:p>
        </p:txBody>
      </p:sp>
      <p:sp>
        <p:nvSpPr>
          <p:cNvPr id="3" name="Rectangle 2"/>
          <p:cNvSpPr>
            <a:spLocks noGrp="1"/>
          </p:cNvSpPr>
          <p:nvPr>
            <p:ph sz="half" idx="1"/>
          </p:nvPr>
        </p:nvSpPr>
        <p:spPr>
          <a:xfrm>
            <a:off x="304800" y="1600200"/>
            <a:ext cx="8534400" cy="3748719"/>
          </a:xfrm>
        </p:spPr>
        <p:txBody>
          <a:bodyPr>
            <a:spAutoFit/>
          </a:bodyPr>
          <a:lstStyle/>
          <a:p>
            <a:r>
              <a:rPr lang="en-US" sz="3600" b="1" dirty="0">
                <a:solidFill>
                  <a:schemeClr val="tx1"/>
                </a:solidFill>
                <a:latin typeface="Times New Roman" pitchFamily="18" charset="0"/>
                <a:cs typeface="Times New Roman" pitchFamily="18" charset="0"/>
              </a:rPr>
              <a:t>A brief description</a:t>
            </a:r>
          </a:p>
          <a:p>
            <a:pPr lvl="1"/>
            <a:r>
              <a:rPr lang="en-US" sz="3600" b="1" dirty="0">
                <a:solidFill>
                  <a:schemeClr val="tx1"/>
                </a:solidFill>
                <a:latin typeface="Times New Roman" pitchFamily="18" charset="0"/>
                <a:cs typeface="Times New Roman" pitchFamily="18" charset="0"/>
              </a:rPr>
              <a:t>Matthew 14:25-33</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Lord, save me</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Acts 16:25-30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Sirs, what must I do to be saved?</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Matthew 1:18-21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 he will save his people from their sins</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131750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What Is Salvation?</a:t>
            </a:r>
          </a:p>
        </p:txBody>
      </p:sp>
      <p:sp>
        <p:nvSpPr>
          <p:cNvPr id="3" name="Rectangle 2"/>
          <p:cNvSpPr>
            <a:spLocks noGrp="1"/>
          </p:cNvSpPr>
          <p:nvPr>
            <p:ph sz="half" idx="1"/>
          </p:nvPr>
        </p:nvSpPr>
        <p:spPr>
          <a:xfrm>
            <a:off x="304800" y="1600200"/>
            <a:ext cx="8534400" cy="2529923"/>
          </a:xfrm>
        </p:spPr>
        <p:txBody>
          <a:bodyPr>
            <a:spAutoFit/>
          </a:bodyPr>
          <a:lstStyle/>
          <a:p>
            <a:r>
              <a:rPr lang="en-US" sz="3600" b="1" dirty="0">
                <a:solidFill>
                  <a:schemeClr val="tx1"/>
                </a:solidFill>
                <a:latin typeface="Times New Roman" pitchFamily="18" charset="0"/>
                <a:cs typeface="Times New Roman" pitchFamily="18" charset="0"/>
              </a:rPr>
              <a:t>A brief description (continued)</a:t>
            </a:r>
          </a:p>
          <a:p>
            <a:pPr lvl="1"/>
            <a:r>
              <a:rPr lang="en-US" sz="3600" b="1" dirty="0">
                <a:solidFill>
                  <a:schemeClr val="tx1"/>
                </a:solidFill>
                <a:latin typeface="Times New Roman" pitchFamily="18" charset="0"/>
                <a:cs typeface="Times New Roman" pitchFamily="18" charset="0"/>
              </a:rPr>
              <a:t>I John 3:4</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sin is the transgression of the law</a:t>
            </a:r>
            <a:r>
              <a:rPr lang="en-US" sz="3600" dirty="0">
                <a:solidFill>
                  <a:schemeClr val="tx1"/>
                </a:solidFill>
                <a:latin typeface="Times New Roman" pitchFamily="18" charset="0"/>
                <a:cs typeface="Times New Roman" pitchFamily="18" charset="0"/>
              </a:rPr>
              <a:t>” </a:t>
            </a:r>
            <a:r>
              <a:rPr lang="en-US" sz="3600" b="1" dirty="0">
                <a:solidFill>
                  <a:schemeClr val="tx1"/>
                </a:solidFill>
                <a:latin typeface="Times New Roman" pitchFamily="18" charset="0"/>
                <a:cs typeface="Times New Roman" pitchFamily="18" charset="0"/>
              </a:rPr>
              <a:t>(KJV)</a:t>
            </a:r>
          </a:p>
          <a:p>
            <a:pPr lvl="1"/>
            <a:r>
              <a:rPr lang="en-US" sz="3600" b="1" dirty="0">
                <a:solidFill>
                  <a:schemeClr val="tx1"/>
                </a:solidFill>
                <a:latin typeface="Times New Roman" pitchFamily="18" charset="0"/>
                <a:cs typeface="Times New Roman" pitchFamily="18" charset="0"/>
              </a:rPr>
              <a:t>James 1:25</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 perfect law</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233537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What do you mean by “revealed”?</a:t>
            </a:r>
          </a:p>
        </p:txBody>
      </p:sp>
      <p:sp>
        <p:nvSpPr>
          <p:cNvPr id="3" name="Rectangle 2"/>
          <p:cNvSpPr>
            <a:spLocks noGrp="1"/>
          </p:cNvSpPr>
          <p:nvPr>
            <p:ph sz="half" idx="1"/>
          </p:nvPr>
        </p:nvSpPr>
        <p:spPr>
          <a:xfrm>
            <a:off x="304800" y="1219200"/>
            <a:ext cx="8534400" cy="5632311"/>
          </a:xfrm>
        </p:spPr>
        <p:txBody>
          <a:bodyPr>
            <a:spAutoFit/>
          </a:bodyPr>
          <a:lstStyle/>
          <a:p>
            <a:pPr>
              <a:spcBef>
                <a:spcPts val="0"/>
              </a:spcBef>
            </a:pPr>
            <a:r>
              <a:rPr lang="en-US" sz="3600" b="1" dirty="0">
                <a:solidFill>
                  <a:schemeClr val="tx1"/>
                </a:solidFill>
                <a:latin typeface="Times New Roman" pitchFamily="18" charset="0"/>
                <a:cs typeface="Times New Roman" pitchFamily="18" charset="0"/>
              </a:rPr>
              <a:t>Law must have come from somewhere</a:t>
            </a:r>
          </a:p>
          <a:p>
            <a:pPr lvl="1">
              <a:spcBef>
                <a:spcPts val="0"/>
              </a:spcBef>
            </a:pPr>
            <a:r>
              <a:rPr lang="en-US" sz="3600" b="1" dirty="0">
                <a:solidFill>
                  <a:schemeClr val="tx1"/>
                </a:solidFill>
                <a:latin typeface="Times New Roman" pitchFamily="18" charset="0"/>
                <a:cs typeface="Times New Roman" pitchFamily="18" charset="0"/>
              </a:rPr>
              <a:t>Romans 13:1-2</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be subject to the governing authorities</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I Corinthians 2:6-11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these things God has revealed to us through the Spirit</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Romans 1:16-17</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 power of God for salvation</a:t>
            </a:r>
            <a:r>
              <a:rPr lang="en-US" sz="3600" dirty="0">
                <a:solidFill>
                  <a:schemeClr val="tx1"/>
                </a:solidFill>
                <a:latin typeface="Times New Roman" pitchFamily="18" charset="0"/>
                <a:cs typeface="Times New Roman" pitchFamily="18" charset="0"/>
              </a:rPr>
              <a:t>”</a:t>
            </a:r>
          </a:p>
          <a:p>
            <a:pPr lvl="1">
              <a:spcBef>
                <a:spcPts val="0"/>
              </a:spcBef>
            </a:pPr>
            <a:r>
              <a:rPr lang="en-US" sz="3600" b="1" dirty="0">
                <a:solidFill>
                  <a:schemeClr val="tx1"/>
                </a:solidFill>
                <a:latin typeface="Times New Roman" pitchFamily="18" charset="0"/>
                <a:cs typeface="Times New Roman" pitchFamily="18" charset="0"/>
              </a:rPr>
              <a:t>Ephesians 3:3-4</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When you read this, you can perceive</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417696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88557" y="570048"/>
            <a:ext cx="8991600" cy="615553"/>
          </a:xfrm>
        </p:spPr>
        <p:txBody>
          <a:bodyPr wrap="square">
            <a:spAutoFit/>
          </a:bodyPr>
          <a:lstStyle/>
          <a:p>
            <a:r>
              <a:rPr lang="en-US" sz="3400" dirty="0"/>
              <a:t>Teaching is a part of the church’s duties</a:t>
            </a:r>
          </a:p>
        </p:txBody>
      </p:sp>
      <p:sp>
        <p:nvSpPr>
          <p:cNvPr id="3" name="Rectangle 2"/>
          <p:cNvSpPr>
            <a:spLocks noGrp="1"/>
          </p:cNvSpPr>
          <p:nvPr>
            <p:ph sz="half" idx="1"/>
          </p:nvPr>
        </p:nvSpPr>
        <p:spPr>
          <a:xfrm>
            <a:off x="304800" y="1600200"/>
            <a:ext cx="8534400" cy="4413516"/>
          </a:xfrm>
        </p:spPr>
        <p:txBody>
          <a:bodyPr>
            <a:spAutoFit/>
          </a:bodyPr>
          <a:lstStyle/>
          <a:p>
            <a:r>
              <a:rPr lang="en-US" sz="3600" b="1" dirty="0">
                <a:solidFill>
                  <a:schemeClr val="tx1"/>
                </a:solidFill>
                <a:latin typeface="Times New Roman" pitchFamily="18" charset="0"/>
                <a:cs typeface="Times New Roman" pitchFamily="18" charset="0"/>
              </a:rPr>
              <a:t>John 13:12-14</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You call me Teacher … for so I am</a:t>
            </a:r>
            <a:r>
              <a:rPr lang="en-US" sz="3600" dirty="0">
                <a:solidFill>
                  <a:schemeClr val="tx1"/>
                </a:solidFill>
                <a:latin typeface="Times New Roman" pitchFamily="18" charset="0"/>
                <a:cs typeface="Times New Roman" pitchFamily="18" charset="0"/>
              </a:rPr>
              <a:t>”</a:t>
            </a:r>
          </a:p>
          <a:p>
            <a:pPr lvl="1"/>
            <a:r>
              <a:rPr lang="en-US" sz="3600" b="1" dirty="0">
                <a:solidFill>
                  <a:schemeClr val="tx1"/>
                </a:solidFill>
                <a:latin typeface="Times New Roman" pitchFamily="18" charset="0"/>
                <a:cs typeface="Times New Roman" pitchFamily="18" charset="0"/>
              </a:rPr>
              <a:t>The Master Teacher (cf. I Peter 5:1-4)</a:t>
            </a:r>
          </a:p>
          <a:p>
            <a:r>
              <a:rPr lang="en-US" sz="3600" b="1" dirty="0">
                <a:solidFill>
                  <a:schemeClr val="tx1"/>
                </a:solidFill>
                <a:latin typeface="Times New Roman" pitchFamily="18" charset="0"/>
                <a:cs typeface="Times New Roman" pitchFamily="18" charset="0"/>
              </a:rPr>
              <a:t>Matthew 28:19-20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teaching them</a:t>
            </a:r>
            <a:r>
              <a:rPr lang="en-US" sz="3600" dirty="0">
                <a:solidFill>
                  <a:schemeClr val="tx1"/>
                </a:solidFill>
                <a:latin typeface="Times New Roman" pitchFamily="18" charset="0"/>
                <a:cs typeface="Times New Roman" pitchFamily="18" charset="0"/>
              </a:rPr>
              <a:t>”</a:t>
            </a:r>
          </a:p>
          <a:p>
            <a:r>
              <a:rPr lang="en-US" sz="3600" b="1" dirty="0">
                <a:solidFill>
                  <a:schemeClr val="tx1"/>
                </a:solidFill>
                <a:latin typeface="Times New Roman" pitchFamily="18" charset="0"/>
                <a:cs typeface="Times New Roman" pitchFamily="18" charset="0"/>
              </a:rPr>
              <a:t>II Timothy 2:2</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teach others</a:t>
            </a:r>
            <a:r>
              <a:rPr lang="en-US" sz="3600" dirty="0">
                <a:solidFill>
                  <a:schemeClr val="tx1"/>
                </a:solidFill>
                <a:latin typeface="Times New Roman" pitchFamily="18" charset="0"/>
                <a:cs typeface="Times New Roman" pitchFamily="18" charset="0"/>
              </a:rPr>
              <a:t>”</a:t>
            </a:r>
          </a:p>
          <a:p>
            <a:r>
              <a:rPr lang="en-US" sz="3600" b="1" dirty="0">
                <a:solidFill>
                  <a:schemeClr val="tx1"/>
                </a:solidFill>
                <a:latin typeface="Times New Roman" pitchFamily="18" charset="0"/>
                <a:cs typeface="Times New Roman" pitchFamily="18" charset="0"/>
              </a:rPr>
              <a:t>II Timothy 3:16</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Scripture is … for teaching … for training</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1644712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 Has A Plan</a:t>
            </a:r>
          </a:p>
        </p:txBody>
      </p:sp>
      <p:sp>
        <p:nvSpPr>
          <p:cNvPr id="3" name="Rectangle 2"/>
          <p:cNvSpPr>
            <a:spLocks noGrp="1"/>
          </p:cNvSpPr>
          <p:nvPr>
            <p:ph sz="half" idx="1"/>
          </p:nvPr>
        </p:nvSpPr>
        <p:spPr>
          <a:xfrm>
            <a:off x="304800" y="1600200"/>
            <a:ext cx="8534400" cy="3083921"/>
          </a:xfrm>
        </p:spPr>
        <p:txBody>
          <a:bodyPr>
            <a:spAutoFit/>
          </a:bodyPr>
          <a:lstStyle/>
          <a:p>
            <a:r>
              <a:rPr lang="en-US" sz="3600" b="1" dirty="0">
                <a:solidFill>
                  <a:schemeClr val="tx1"/>
                </a:solidFill>
                <a:latin typeface="Times New Roman" pitchFamily="18" charset="0"/>
                <a:cs typeface="Times New Roman" pitchFamily="18" charset="0"/>
              </a:rPr>
              <a:t>Seen throughout the Bible</a:t>
            </a:r>
          </a:p>
          <a:p>
            <a:pPr lvl="1"/>
            <a:r>
              <a:rPr lang="en-US" sz="3600" b="1" dirty="0">
                <a:solidFill>
                  <a:schemeClr val="tx1"/>
                </a:solidFill>
                <a:latin typeface="Times New Roman" pitchFamily="18" charset="0"/>
                <a:cs typeface="Times New Roman" pitchFamily="18" charset="0"/>
              </a:rPr>
              <a:t>Genesis 2:20-24</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they shall become one flesh</a:t>
            </a:r>
            <a:r>
              <a:rPr lang="en-US" sz="3600" dirty="0">
                <a:solidFill>
                  <a:schemeClr val="tx1"/>
                </a:solidFill>
                <a:latin typeface="Times New Roman" pitchFamily="18" charset="0"/>
                <a:cs typeface="Times New Roman" pitchFamily="18" charset="0"/>
              </a:rPr>
              <a:t>” </a:t>
            </a:r>
            <a:r>
              <a:rPr lang="en-US" sz="3600" b="1" dirty="0">
                <a:solidFill>
                  <a:schemeClr val="tx1"/>
                </a:solidFill>
                <a:latin typeface="Times New Roman" pitchFamily="18" charset="0"/>
                <a:cs typeface="Times New Roman" pitchFamily="18" charset="0"/>
              </a:rPr>
              <a:t>(cf. Matthew 19:5-6)</a:t>
            </a:r>
          </a:p>
          <a:p>
            <a:pPr lvl="1"/>
            <a:r>
              <a:rPr lang="en-US" sz="3600" b="1" dirty="0">
                <a:solidFill>
                  <a:schemeClr val="tx1"/>
                </a:solidFill>
                <a:latin typeface="Times New Roman" pitchFamily="18" charset="0"/>
                <a:cs typeface="Times New Roman" pitchFamily="18" charset="0"/>
              </a:rPr>
              <a:t>Exodus 25:40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after the pattern for them</a:t>
            </a:r>
            <a:r>
              <a:rPr lang="en-US" sz="3600" dirty="0">
                <a:solidFill>
                  <a:schemeClr val="tx1"/>
                </a:solidFill>
                <a:latin typeface="Times New Roman" pitchFamily="18" charset="0"/>
                <a:cs typeface="Times New Roman" pitchFamily="18" charset="0"/>
              </a:rPr>
              <a:t>” </a:t>
            </a:r>
            <a:r>
              <a:rPr lang="en-US" sz="3600" b="1" dirty="0">
                <a:solidFill>
                  <a:schemeClr val="tx1"/>
                </a:solidFill>
                <a:latin typeface="Times New Roman" pitchFamily="18" charset="0"/>
                <a:cs typeface="Times New Roman" pitchFamily="18" charset="0"/>
              </a:rPr>
              <a:t>(cf. Hebrews 8:5b)</a:t>
            </a:r>
          </a:p>
        </p:txBody>
      </p:sp>
    </p:spTree>
    <p:extLst>
      <p:ext uri="{BB962C8B-B14F-4D97-AF65-F5344CB8AC3E}">
        <p14:creationId xmlns:p14="http://schemas.microsoft.com/office/powerpoint/2010/main" val="1304684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 Has A Plan</a:t>
            </a:r>
          </a:p>
        </p:txBody>
      </p:sp>
      <p:sp>
        <p:nvSpPr>
          <p:cNvPr id="3" name="Rectangle 2"/>
          <p:cNvSpPr>
            <a:spLocks noGrp="1"/>
          </p:cNvSpPr>
          <p:nvPr>
            <p:ph sz="half" idx="1"/>
          </p:nvPr>
        </p:nvSpPr>
        <p:spPr>
          <a:xfrm>
            <a:off x="304800" y="1600200"/>
            <a:ext cx="8534400" cy="1865126"/>
          </a:xfrm>
        </p:spPr>
        <p:txBody>
          <a:bodyPr>
            <a:spAutoFit/>
          </a:bodyPr>
          <a:lstStyle/>
          <a:p>
            <a:r>
              <a:rPr lang="en-US" sz="3600" b="1" dirty="0">
                <a:solidFill>
                  <a:schemeClr val="tx1"/>
                </a:solidFill>
                <a:latin typeface="Times New Roman" pitchFamily="18" charset="0"/>
                <a:cs typeface="Times New Roman" pitchFamily="18" charset="0"/>
              </a:rPr>
              <a:t>God’s plan regarding the church</a:t>
            </a:r>
          </a:p>
          <a:p>
            <a:pPr lvl="1"/>
            <a:r>
              <a:rPr lang="en-US" sz="3600" b="1" dirty="0">
                <a:solidFill>
                  <a:schemeClr val="tx1"/>
                </a:solidFill>
                <a:latin typeface="Times New Roman" pitchFamily="18" charset="0"/>
                <a:cs typeface="Times New Roman" pitchFamily="18" charset="0"/>
              </a:rPr>
              <a:t>Ephesians 3:10-11</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through the church … the eternal purpose</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160246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301752" y="554658"/>
            <a:ext cx="8686800" cy="646331"/>
          </a:xfrm>
        </p:spPr>
        <p:txBody>
          <a:bodyPr>
            <a:spAutoFit/>
          </a:bodyPr>
          <a:lstStyle/>
          <a:p>
            <a:r>
              <a:rPr lang="en-US" dirty="0"/>
              <a:t>God Has A Plan</a:t>
            </a:r>
          </a:p>
        </p:txBody>
      </p:sp>
      <p:sp>
        <p:nvSpPr>
          <p:cNvPr id="3" name="Rectangle 2"/>
          <p:cNvSpPr>
            <a:spLocks noGrp="1"/>
          </p:cNvSpPr>
          <p:nvPr>
            <p:ph sz="half" idx="1"/>
          </p:nvPr>
        </p:nvSpPr>
        <p:spPr>
          <a:xfrm>
            <a:off x="304800" y="1600200"/>
            <a:ext cx="8534400" cy="1865126"/>
          </a:xfrm>
        </p:spPr>
        <p:txBody>
          <a:bodyPr>
            <a:spAutoFit/>
          </a:bodyPr>
          <a:lstStyle/>
          <a:p>
            <a:r>
              <a:rPr lang="en-US" sz="3600" b="1" dirty="0">
                <a:solidFill>
                  <a:schemeClr val="tx1"/>
                </a:solidFill>
                <a:latin typeface="Times New Roman" pitchFamily="18" charset="0"/>
                <a:cs typeface="Times New Roman" pitchFamily="18" charset="0"/>
              </a:rPr>
              <a:t>God’s plan regarding mankind</a:t>
            </a:r>
          </a:p>
          <a:p>
            <a:pPr lvl="1"/>
            <a:r>
              <a:rPr lang="en-US" sz="3600" b="1" dirty="0">
                <a:solidFill>
                  <a:schemeClr val="tx1"/>
                </a:solidFill>
                <a:latin typeface="Times New Roman" pitchFamily="18" charset="0"/>
                <a:cs typeface="Times New Roman" pitchFamily="18" charset="0"/>
              </a:rPr>
              <a:t>II Timothy 1:8-10</a:t>
            </a:r>
            <a:r>
              <a:rPr lang="en-US" sz="3600" dirty="0">
                <a:solidFill>
                  <a:schemeClr val="tx1"/>
                </a:solidFill>
                <a:latin typeface="Times New Roman" pitchFamily="18" charset="0"/>
                <a:cs typeface="Times New Roman" pitchFamily="18" charset="0"/>
              </a:rPr>
              <a:t> – “</a:t>
            </a:r>
            <a:r>
              <a:rPr lang="en-US" sz="3600" b="1" dirty="0">
                <a:solidFill>
                  <a:schemeClr val="tx1"/>
                </a:solidFill>
                <a:latin typeface="Times New Roman" pitchFamily="18" charset="0"/>
                <a:cs typeface="Times New Roman" pitchFamily="18" charset="0"/>
              </a:rPr>
              <a:t>saved us … because of his own purpose</a:t>
            </a:r>
            <a:r>
              <a:rPr lang="en-US" sz="3600" dirty="0">
                <a:solidFill>
                  <a:schemeClr val="tx1"/>
                </a:solidFill>
                <a:latin typeface="Times New Roman" pitchFamily="18" charset="0"/>
                <a:cs typeface="Times New Roman" pitchFamily="18" charset="0"/>
              </a:rPr>
              <a:t>”</a:t>
            </a:r>
          </a:p>
        </p:txBody>
      </p:sp>
    </p:spTree>
    <p:extLst>
      <p:ext uri="{BB962C8B-B14F-4D97-AF65-F5344CB8AC3E}">
        <p14:creationId xmlns:p14="http://schemas.microsoft.com/office/powerpoint/2010/main" val="564423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FinanPerf">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2061</TotalTime>
  <Words>3770</Words>
  <Application>Microsoft Office PowerPoint</Application>
  <PresentationFormat>On-screen Show (4:3)</PresentationFormat>
  <Paragraphs>230</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Franklin Gothic Book</vt:lpstr>
      <vt:lpstr>Franklin Gothic Medium</vt:lpstr>
      <vt:lpstr>Times New Roman</vt:lpstr>
      <vt:lpstr>Wingdings 2</vt:lpstr>
      <vt:lpstr>FinanPerf</vt:lpstr>
      <vt:lpstr>the revealed plan of salvation</vt:lpstr>
      <vt:lpstr>introduction</vt:lpstr>
      <vt:lpstr>What Is Salvation?</vt:lpstr>
      <vt:lpstr>What Is Salvation?</vt:lpstr>
      <vt:lpstr>What do you mean by “revealed”?</vt:lpstr>
      <vt:lpstr>Teaching is a part of the church’s duties</vt:lpstr>
      <vt:lpstr>God Has A Plan</vt:lpstr>
      <vt:lpstr>God Has A Plan</vt:lpstr>
      <vt:lpstr>God Has A Plan</vt:lpstr>
      <vt:lpstr>God Has A Plan</vt:lpstr>
      <vt:lpstr>God’s plan</vt:lpstr>
      <vt:lpstr>God’s plan</vt:lpstr>
      <vt:lpstr>God’s plan</vt:lpstr>
      <vt:lpstr>God’s plan</vt:lpstr>
      <vt:lpstr>God’s plan</vt:lpstr>
      <vt:lpstr>The Plan Of Salvation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Solutions To Spiritual Weakness</dc:title>
  <dc:creator>Richard D. Lidh</dc:creator>
  <cp:lastModifiedBy>Richard Lidh</cp:lastModifiedBy>
  <cp:revision>83</cp:revision>
  <cp:lastPrinted>2023-06-04T00:48:52Z</cp:lastPrinted>
  <dcterms:created xsi:type="dcterms:W3CDTF">2010-04-01T22:54:47Z</dcterms:created>
  <dcterms:modified xsi:type="dcterms:W3CDTF">2023-06-04T00:51:09Z</dcterms:modified>
</cp:coreProperties>
</file>